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7" r:id="rId2"/>
    <p:sldMasterId id="2147483680" r:id="rId3"/>
  </p:sldMasterIdLst>
  <p:notesMasterIdLst>
    <p:notesMasterId r:id="rId24"/>
  </p:notesMasterIdLst>
  <p:sldIdLst>
    <p:sldId id="364" r:id="rId4"/>
    <p:sldId id="345" r:id="rId5"/>
    <p:sldId id="440" r:id="rId6"/>
    <p:sldId id="269" r:id="rId7"/>
    <p:sldId id="258" r:id="rId8"/>
    <p:sldId id="626" r:id="rId9"/>
    <p:sldId id="628" r:id="rId10"/>
    <p:sldId id="629" r:id="rId11"/>
    <p:sldId id="634" r:id="rId12"/>
    <p:sldId id="356" r:id="rId13"/>
    <p:sldId id="357" r:id="rId14"/>
    <p:sldId id="360" r:id="rId15"/>
    <p:sldId id="358" r:id="rId16"/>
    <p:sldId id="359" r:id="rId17"/>
    <p:sldId id="623" r:id="rId18"/>
    <p:sldId id="361" r:id="rId19"/>
    <p:sldId id="362" r:id="rId20"/>
    <p:sldId id="625" r:id="rId21"/>
    <p:sldId id="630" r:id="rId22"/>
    <p:sldId id="632" r:id="rId23"/>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3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1360" autoAdjust="0"/>
  </p:normalViewPr>
  <p:slideViewPr>
    <p:cSldViewPr snapToGrid="0">
      <p:cViewPr varScale="1">
        <p:scale>
          <a:sx n="66" d="100"/>
          <a:sy n="66"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26517C-10E8-4588-B8A3-E73BCBE9103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pPr rtl="1"/>
          <a:endParaRPr lang="ar-EG"/>
        </a:p>
      </dgm:t>
    </dgm:pt>
    <dgm:pt modelId="{EC3F05A9-4841-4E59-91FE-7CC76CE0A80E}">
      <dgm:prSet phldrT="[نص]"/>
      <dgm:spPr/>
      <dgm:t>
        <a:bodyPr/>
        <a:lstStyle/>
        <a:p>
          <a:pPr rtl="1"/>
          <a:r>
            <a:rPr lang="ar-SA" b="1" dirty="0"/>
            <a:t>وظيفة إرشادية</a:t>
          </a:r>
          <a:endParaRPr lang="ar-EG" dirty="0"/>
        </a:p>
      </dgm:t>
    </dgm:pt>
    <dgm:pt modelId="{86BCC334-9A2E-4B0F-AE3C-159E37713F53}" type="parTrans" cxnId="{DC4CA2FE-9ED3-4D19-AAA3-C59B4E2166F9}">
      <dgm:prSet/>
      <dgm:spPr/>
      <dgm:t>
        <a:bodyPr/>
        <a:lstStyle/>
        <a:p>
          <a:pPr rtl="1"/>
          <a:endParaRPr lang="ar-EG"/>
        </a:p>
      </dgm:t>
    </dgm:pt>
    <dgm:pt modelId="{F74B6E63-4A50-4B90-9081-EC466AA02EE2}" type="sibTrans" cxnId="{DC4CA2FE-9ED3-4D19-AAA3-C59B4E2166F9}">
      <dgm:prSet/>
      <dgm:spPr/>
      <dgm:t>
        <a:bodyPr/>
        <a:lstStyle/>
        <a:p>
          <a:pPr rtl="1"/>
          <a:endParaRPr lang="ar-EG"/>
        </a:p>
      </dgm:t>
    </dgm:pt>
    <dgm:pt modelId="{68B2D728-5C8C-40B7-AFA7-8F8852DA639E}">
      <dgm:prSet phldrT="[نص]"/>
      <dgm:spPr>
        <a:solidFill>
          <a:schemeClr val="accent1">
            <a:lumMod val="60000"/>
            <a:lumOff val="40000"/>
          </a:schemeClr>
        </a:solidFill>
      </dgm:spPr>
      <dgm:t>
        <a:bodyPr/>
        <a:lstStyle/>
        <a:p>
          <a:pPr rtl="1"/>
          <a:r>
            <a:rPr lang="ar-SA" b="1" dirty="0"/>
            <a:t>وظيفة إدارية</a:t>
          </a:r>
          <a:endParaRPr lang="ar-EG" dirty="0"/>
        </a:p>
      </dgm:t>
    </dgm:pt>
    <dgm:pt modelId="{7EB8B2AE-2765-43D0-817E-E09BD5737625}" type="parTrans" cxnId="{750985B3-0BAC-4F53-B0C9-96EDF0A23473}">
      <dgm:prSet/>
      <dgm:spPr/>
      <dgm:t>
        <a:bodyPr/>
        <a:lstStyle/>
        <a:p>
          <a:pPr rtl="1"/>
          <a:endParaRPr lang="ar-EG"/>
        </a:p>
      </dgm:t>
    </dgm:pt>
    <dgm:pt modelId="{5593F00F-31F0-4636-A3FC-D93A1431B497}" type="sibTrans" cxnId="{750985B3-0BAC-4F53-B0C9-96EDF0A23473}">
      <dgm:prSet/>
      <dgm:spPr/>
      <dgm:t>
        <a:bodyPr/>
        <a:lstStyle/>
        <a:p>
          <a:pPr rtl="1"/>
          <a:endParaRPr lang="ar-EG"/>
        </a:p>
      </dgm:t>
    </dgm:pt>
    <dgm:pt modelId="{C02B56D9-4313-4F26-94AC-C4CDB5C65C13}">
      <dgm:prSet phldrT="[نص]"/>
      <dgm:spPr>
        <a:solidFill>
          <a:schemeClr val="accent1">
            <a:lumMod val="60000"/>
            <a:lumOff val="40000"/>
          </a:schemeClr>
        </a:solidFill>
      </dgm:spPr>
      <dgm:t>
        <a:bodyPr/>
        <a:lstStyle/>
        <a:p>
          <a:pPr rtl="1"/>
          <a:r>
            <a:rPr lang="ar-SA" b="1" dirty="0"/>
            <a:t>وظيفة تقويمية</a:t>
          </a:r>
          <a:br>
            <a:rPr lang="en-US" dirty="0"/>
          </a:br>
          <a:endParaRPr lang="ar-EG" dirty="0"/>
        </a:p>
      </dgm:t>
    </dgm:pt>
    <dgm:pt modelId="{2C4D2E57-FF62-4EAD-B366-FE8F6B7DC374}" type="parTrans" cxnId="{725764AD-DE34-4C56-A9C2-12CF7761C8C2}">
      <dgm:prSet/>
      <dgm:spPr/>
      <dgm:t>
        <a:bodyPr/>
        <a:lstStyle/>
        <a:p>
          <a:pPr rtl="1"/>
          <a:endParaRPr lang="ar-EG"/>
        </a:p>
      </dgm:t>
    </dgm:pt>
    <dgm:pt modelId="{B58A86B2-D1F3-4F38-AD87-E3EA71016E9F}" type="sibTrans" cxnId="{725764AD-DE34-4C56-A9C2-12CF7761C8C2}">
      <dgm:prSet/>
      <dgm:spPr/>
      <dgm:t>
        <a:bodyPr/>
        <a:lstStyle/>
        <a:p>
          <a:pPr rtl="1"/>
          <a:endParaRPr lang="ar-EG"/>
        </a:p>
      </dgm:t>
    </dgm:pt>
    <dgm:pt modelId="{62812789-9D51-430C-B5F9-3E866CFBCC89}">
      <dgm:prSet phldrT="[نص]"/>
      <dgm:spPr/>
      <dgm:t>
        <a:bodyPr/>
        <a:lstStyle/>
        <a:p>
          <a:pPr rtl="1"/>
          <a:r>
            <a:rPr lang="ar-SA" b="1" dirty="0"/>
            <a:t>وظيفية فنية</a:t>
          </a:r>
          <a:endParaRPr lang="ar-EG" dirty="0"/>
        </a:p>
      </dgm:t>
    </dgm:pt>
    <dgm:pt modelId="{FFDD5636-B85C-449C-BB06-C6069708398D}" type="parTrans" cxnId="{4FD0BAB8-44BA-4FB8-84DE-7678F93CCED2}">
      <dgm:prSet/>
      <dgm:spPr/>
      <dgm:t>
        <a:bodyPr/>
        <a:lstStyle/>
        <a:p>
          <a:pPr rtl="1"/>
          <a:endParaRPr lang="ar-EG"/>
        </a:p>
      </dgm:t>
    </dgm:pt>
    <dgm:pt modelId="{6C9D9B86-7FE3-434F-BECA-BBA4F93BE977}" type="sibTrans" cxnId="{4FD0BAB8-44BA-4FB8-84DE-7678F93CCED2}">
      <dgm:prSet/>
      <dgm:spPr/>
      <dgm:t>
        <a:bodyPr/>
        <a:lstStyle/>
        <a:p>
          <a:pPr rtl="1"/>
          <a:endParaRPr lang="ar-EG"/>
        </a:p>
      </dgm:t>
    </dgm:pt>
    <dgm:pt modelId="{70BFBD0D-C46A-4EA7-BD28-4268A5BDED01}">
      <dgm:prSet phldrT="[نص]"/>
      <dgm:spPr/>
      <dgm:t>
        <a:bodyPr/>
        <a:lstStyle/>
        <a:p>
          <a:pPr rtl="1"/>
          <a:r>
            <a:rPr lang="ar-SA" b="1" dirty="0"/>
            <a:t>وظائف الإشراف التربوي</a:t>
          </a:r>
          <a:endParaRPr lang="ar-EG" dirty="0"/>
        </a:p>
      </dgm:t>
    </dgm:pt>
    <dgm:pt modelId="{4082DC89-C846-4FE4-854C-8F500528F482}" type="sibTrans" cxnId="{48871028-70DE-4AEA-BD12-2B4F0822D1F4}">
      <dgm:prSet/>
      <dgm:spPr/>
      <dgm:t>
        <a:bodyPr/>
        <a:lstStyle/>
        <a:p>
          <a:pPr rtl="1"/>
          <a:endParaRPr lang="ar-EG"/>
        </a:p>
      </dgm:t>
    </dgm:pt>
    <dgm:pt modelId="{804008C0-B081-4CAD-99FB-3D43C9663F69}" type="parTrans" cxnId="{48871028-70DE-4AEA-BD12-2B4F0822D1F4}">
      <dgm:prSet/>
      <dgm:spPr/>
      <dgm:t>
        <a:bodyPr/>
        <a:lstStyle/>
        <a:p>
          <a:pPr rtl="1"/>
          <a:endParaRPr lang="ar-EG"/>
        </a:p>
      </dgm:t>
    </dgm:pt>
    <dgm:pt modelId="{AA89D3E6-2CD8-48B1-8018-AD7EB31A8FCF}" type="pres">
      <dgm:prSet presAssocID="{9226517C-10E8-4588-B8A3-E73BCBE91030}" presName="diagram" presStyleCnt="0">
        <dgm:presLayoutVars>
          <dgm:chMax val="1"/>
          <dgm:dir/>
          <dgm:animLvl val="ctr"/>
          <dgm:resizeHandles val="exact"/>
        </dgm:presLayoutVars>
      </dgm:prSet>
      <dgm:spPr/>
    </dgm:pt>
    <dgm:pt modelId="{75525AB9-D5D5-4F8E-B695-A68B92BF587F}" type="pres">
      <dgm:prSet presAssocID="{9226517C-10E8-4588-B8A3-E73BCBE91030}" presName="matrix" presStyleCnt="0"/>
      <dgm:spPr/>
    </dgm:pt>
    <dgm:pt modelId="{4DCC3D8D-F5ED-4F60-80D0-66DAEBE97612}" type="pres">
      <dgm:prSet presAssocID="{9226517C-10E8-4588-B8A3-E73BCBE91030}" presName="tile1" presStyleLbl="node1" presStyleIdx="0" presStyleCnt="4"/>
      <dgm:spPr/>
    </dgm:pt>
    <dgm:pt modelId="{A67B34E9-840A-4E20-97DF-10CB6770F9A4}" type="pres">
      <dgm:prSet presAssocID="{9226517C-10E8-4588-B8A3-E73BCBE91030}" presName="tile1text" presStyleLbl="node1" presStyleIdx="0" presStyleCnt="4">
        <dgm:presLayoutVars>
          <dgm:chMax val="0"/>
          <dgm:chPref val="0"/>
          <dgm:bulletEnabled val="1"/>
        </dgm:presLayoutVars>
      </dgm:prSet>
      <dgm:spPr/>
    </dgm:pt>
    <dgm:pt modelId="{20615E54-3A7F-4F3C-854A-36B5C67597A7}" type="pres">
      <dgm:prSet presAssocID="{9226517C-10E8-4588-B8A3-E73BCBE91030}" presName="tile2" presStyleLbl="node1" presStyleIdx="1" presStyleCnt="4"/>
      <dgm:spPr/>
    </dgm:pt>
    <dgm:pt modelId="{560E4499-F609-426A-AE97-25C0BBEC1FD2}" type="pres">
      <dgm:prSet presAssocID="{9226517C-10E8-4588-B8A3-E73BCBE91030}" presName="tile2text" presStyleLbl="node1" presStyleIdx="1" presStyleCnt="4">
        <dgm:presLayoutVars>
          <dgm:chMax val="0"/>
          <dgm:chPref val="0"/>
          <dgm:bulletEnabled val="1"/>
        </dgm:presLayoutVars>
      </dgm:prSet>
      <dgm:spPr/>
    </dgm:pt>
    <dgm:pt modelId="{248FF3A0-82AF-4A31-9DBE-F0BB8A0ECD3F}" type="pres">
      <dgm:prSet presAssocID="{9226517C-10E8-4588-B8A3-E73BCBE91030}" presName="tile3" presStyleLbl="node1" presStyleIdx="2" presStyleCnt="4"/>
      <dgm:spPr/>
    </dgm:pt>
    <dgm:pt modelId="{94180FFB-29F2-48B2-B97B-36FDA86DCDA8}" type="pres">
      <dgm:prSet presAssocID="{9226517C-10E8-4588-B8A3-E73BCBE91030}" presName="tile3text" presStyleLbl="node1" presStyleIdx="2" presStyleCnt="4">
        <dgm:presLayoutVars>
          <dgm:chMax val="0"/>
          <dgm:chPref val="0"/>
          <dgm:bulletEnabled val="1"/>
        </dgm:presLayoutVars>
      </dgm:prSet>
      <dgm:spPr/>
    </dgm:pt>
    <dgm:pt modelId="{B3829A3A-9004-4646-BC65-9B05D5F89E95}" type="pres">
      <dgm:prSet presAssocID="{9226517C-10E8-4588-B8A3-E73BCBE91030}" presName="tile4" presStyleLbl="node1" presStyleIdx="3" presStyleCnt="4"/>
      <dgm:spPr/>
    </dgm:pt>
    <dgm:pt modelId="{DEE63B9A-E087-4A18-8A14-139B06B3D8C2}" type="pres">
      <dgm:prSet presAssocID="{9226517C-10E8-4588-B8A3-E73BCBE91030}" presName="tile4text" presStyleLbl="node1" presStyleIdx="3" presStyleCnt="4">
        <dgm:presLayoutVars>
          <dgm:chMax val="0"/>
          <dgm:chPref val="0"/>
          <dgm:bulletEnabled val="1"/>
        </dgm:presLayoutVars>
      </dgm:prSet>
      <dgm:spPr/>
    </dgm:pt>
    <dgm:pt modelId="{03021BD9-CCD4-4AE4-912D-322A51E86571}" type="pres">
      <dgm:prSet presAssocID="{9226517C-10E8-4588-B8A3-E73BCBE91030}" presName="centerTile" presStyleLbl="fgShp" presStyleIdx="0" presStyleCnt="1">
        <dgm:presLayoutVars>
          <dgm:chMax val="0"/>
          <dgm:chPref val="0"/>
        </dgm:presLayoutVars>
      </dgm:prSet>
      <dgm:spPr/>
    </dgm:pt>
  </dgm:ptLst>
  <dgm:cxnLst>
    <dgm:cxn modelId="{AA92BC05-6691-4C92-B6A8-47B9B736772D}" type="presOf" srcId="{70BFBD0D-C46A-4EA7-BD28-4268A5BDED01}" destId="{03021BD9-CCD4-4AE4-912D-322A51E86571}" srcOrd="0" destOrd="0" presId="urn:microsoft.com/office/officeart/2005/8/layout/matrix1"/>
    <dgm:cxn modelId="{36796F06-FB1B-472A-AC4C-6D790F11528B}" type="presOf" srcId="{EC3F05A9-4841-4E59-91FE-7CC76CE0A80E}" destId="{A67B34E9-840A-4E20-97DF-10CB6770F9A4}" srcOrd="1" destOrd="0" presId="urn:microsoft.com/office/officeart/2005/8/layout/matrix1"/>
    <dgm:cxn modelId="{8C98D410-6395-4C2B-8094-B315E3893BBA}" type="presOf" srcId="{62812789-9D51-430C-B5F9-3E866CFBCC89}" destId="{DEE63B9A-E087-4A18-8A14-139B06B3D8C2}" srcOrd="1" destOrd="0" presId="urn:microsoft.com/office/officeart/2005/8/layout/matrix1"/>
    <dgm:cxn modelId="{6688D122-AB87-4579-987B-442E9DD51029}" type="presOf" srcId="{C02B56D9-4313-4F26-94AC-C4CDB5C65C13}" destId="{94180FFB-29F2-48B2-B97B-36FDA86DCDA8}" srcOrd="1" destOrd="0" presId="urn:microsoft.com/office/officeart/2005/8/layout/matrix1"/>
    <dgm:cxn modelId="{48871028-70DE-4AEA-BD12-2B4F0822D1F4}" srcId="{9226517C-10E8-4588-B8A3-E73BCBE91030}" destId="{70BFBD0D-C46A-4EA7-BD28-4268A5BDED01}" srcOrd="0" destOrd="0" parTransId="{804008C0-B081-4CAD-99FB-3D43C9663F69}" sibTransId="{4082DC89-C846-4FE4-854C-8F500528F482}"/>
    <dgm:cxn modelId="{27A2182E-0824-426C-8B76-046681FCE4FE}" type="presOf" srcId="{EC3F05A9-4841-4E59-91FE-7CC76CE0A80E}" destId="{4DCC3D8D-F5ED-4F60-80D0-66DAEBE97612}" srcOrd="0" destOrd="0" presId="urn:microsoft.com/office/officeart/2005/8/layout/matrix1"/>
    <dgm:cxn modelId="{AAC67A73-CA28-4B03-B23C-29538DDE2F1B}" type="presOf" srcId="{68B2D728-5C8C-40B7-AFA7-8F8852DA639E}" destId="{560E4499-F609-426A-AE97-25C0BBEC1FD2}" srcOrd="1" destOrd="0" presId="urn:microsoft.com/office/officeart/2005/8/layout/matrix1"/>
    <dgm:cxn modelId="{5EC94E7E-58CE-43A2-BB1F-4AE5DAD825A3}" type="presOf" srcId="{9226517C-10E8-4588-B8A3-E73BCBE91030}" destId="{AA89D3E6-2CD8-48B1-8018-AD7EB31A8FCF}" srcOrd="0" destOrd="0" presId="urn:microsoft.com/office/officeart/2005/8/layout/matrix1"/>
    <dgm:cxn modelId="{725764AD-DE34-4C56-A9C2-12CF7761C8C2}" srcId="{70BFBD0D-C46A-4EA7-BD28-4268A5BDED01}" destId="{C02B56D9-4313-4F26-94AC-C4CDB5C65C13}" srcOrd="2" destOrd="0" parTransId="{2C4D2E57-FF62-4EAD-B366-FE8F6B7DC374}" sibTransId="{B58A86B2-D1F3-4F38-AD87-E3EA71016E9F}"/>
    <dgm:cxn modelId="{750985B3-0BAC-4F53-B0C9-96EDF0A23473}" srcId="{70BFBD0D-C46A-4EA7-BD28-4268A5BDED01}" destId="{68B2D728-5C8C-40B7-AFA7-8F8852DA639E}" srcOrd="1" destOrd="0" parTransId="{7EB8B2AE-2765-43D0-817E-E09BD5737625}" sibTransId="{5593F00F-31F0-4636-A3FC-D93A1431B497}"/>
    <dgm:cxn modelId="{BCE7AFB5-30D6-47B3-9631-FB81DB3F61C2}" type="presOf" srcId="{62812789-9D51-430C-B5F9-3E866CFBCC89}" destId="{B3829A3A-9004-4646-BC65-9B05D5F89E95}" srcOrd="0" destOrd="0" presId="urn:microsoft.com/office/officeart/2005/8/layout/matrix1"/>
    <dgm:cxn modelId="{4FD0BAB8-44BA-4FB8-84DE-7678F93CCED2}" srcId="{70BFBD0D-C46A-4EA7-BD28-4268A5BDED01}" destId="{62812789-9D51-430C-B5F9-3E866CFBCC89}" srcOrd="3" destOrd="0" parTransId="{FFDD5636-B85C-449C-BB06-C6069708398D}" sibTransId="{6C9D9B86-7FE3-434F-BECA-BBA4F93BE977}"/>
    <dgm:cxn modelId="{A82BF9BB-55C4-4D45-B7E8-F658C0A72087}" type="presOf" srcId="{C02B56D9-4313-4F26-94AC-C4CDB5C65C13}" destId="{248FF3A0-82AF-4A31-9DBE-F0BB8A0ECD3F}" srcOrd="0" destOrd="0" presId="urn:microsoft.com/office/officeart/2005/8/layout/matrix1"/>
    <dgm:cxn modelId="{6002ABF4-52C5-4161-83AA-F313BCD9FB7E}" type="presOf" srcId="{68B2D728-5C8C-40B7-AFA7-8F8852DA639E}" destId="{20615E54-3A7F-4F3C-854A-36B5C67597A7}" srcOrd="0" destOrd="0" presId="urn:microsoft.com/office/officeart/2005/8/layout/matrix1"/>
    <dgm:cxn modelId="{DC4CA2FE-9ED3-4D19-AAA3-C59B4E2166F9}" srcId="{70BFBD0D-C46A-4EA7-BD28-4268A5BDED01}" destId="{EC3F05A9-4841-4E59-91FE-7CC76CE0A80E}" srcOrd="0" destOrd="0" parTransId="{86BCC334-9A2E-4B0F-AE3C-159E37713F53}" sibTransId="{F74B6E63-4A50-4B90-9081-EC466AA02EE2}"/>
    <dgm:cxn modelId="{2269E570-BEC0-461D-86E6-71883638F6C6}" type="presParOf" srcId="{AA89D3E6-2CD8-48B1-8018-AD7EB31A8FCF}" destId="{75525AB9-D5D5-4F8E-B695-A68B92BF587F}" srcOrd="0" destOrd="0" presId="urn:microsoft.com/office/officeart/2005/8/layout/matrix1"/>
    <dgm:cxn modelId="{B9AAAABC-8505-45AD-83D2-C2432EA26217}" type="presParOf" srcId="{75525AB9-D5D5-4F8E-B695-A68B92BF587F}" destId="{4DCC3D8D-F5ED-4F60-80D0-66DAEBE97612}" srcOrd="0" destOrd="0" presId="urn:microsoft.com/office/officeart/2005/8/layout/matrix1"/>
    <dgm:cxn modelId="{405B2B31-B6BA-441F-9761-E2369CCE7B17}" type="presParOf" srcId="{75525AB9-D5D5-4F8E-B695-A68B92BF587F}" destId="{A67B34E9-840A-4E20-97DF-10CB6770F9A4}" srcOrd="1" destOrd="0" presId="urn:microsoft.com/office/officeart/2005/8/layout/matrix1"/>
    <dgm:cxn modelId="{262D4087-90F1-429E-8754-D0EC8F7B229A}" type="presParOf" srcId="{75525AB9-D5D5-4F8E-B695-A68B92BF587F}" destId="{20615E54-3A7F-4F3C-854A-36B5C67597A7}" srcOrd="2" destOrd="0" presId="urn:microsoft.com/office/officeart/2005/8/layout/matrix1"/>
    <dgm:cxn modelId="{00DDFE5C-29C8-4DA0-8494-FC0D134074B9}" type="presParOf" srcId="{75525AB9-D5D5-4F8E-B695-A68B92BF587F}" destId="{560E4499-F609-426A-AE97-25C0BBEC1FD2}" srcOrd="3" destOrd="0" presId="urn:microsoft.com/office/officeart/2005/8/layout/matrix1"/>
    <dgm:cxn modelId="{A01CE2D7-C437-41AC-A6F4-65C2F5FCB78B}" type="presParOf" srcId="{75525AB9-D5D5-4F8E-B695-A68B92BF587F}" destId="{248FF3A0-82AF-4A31-9DBE-F0BB8A0ECD3F}" srcOrd="4" destOrd="0" presId="urn:microsoft.com/office/officeart/2005/8/layout/matrix1"/>
    <dgm:cxn modelId="{1C222715-809C-459F-854F-A33A004DA0FC}" type="presParOf" srcId="{75525AB9-D5D5-4F8E-B695-A68B92BF587F}" destId="{94180FFB-29F2-48B2-B97B-36FDA86DCDA8}" srcOrd="5" destOrd="0" presId="urn:microsoft.com/office/officeart/2005/8/layout/matrix1"/>
    <dgm:cxn modelId="{8C9BF594-493A-4845-92EF-80D60E70EE80}" type="presParOf" srcId="{75525AB9-D5D5-4F8E-B695-A68B92BF587F}" destId="{B3829A3A-9004-4646-BC65-9B05D5F89E95}" srcOrd="6" destOrd="0" presId="urn:microsoft.com/office/officeart/2005/8/layout/matrix1"/>
    <dgm:cxn modelId="{B1CE54E6-F02A-4641-9174-1273EB96538F}" type="presParOf" srcId="{75525AB9-D5D5-4F8E-B695-A68B92BF587F}" destId="{DEE63B9A-E087-4A18-8A14-139B06B3D8C2}" srcOrd="7" destOrd="0" presId="urn:microsoft.com/office/officeart/2005/8/layout/matrix1"/>
    <dgm:cxn modelId="{0823C883-86C1-4714-B791-6AD185BEB921}" type="presParOf" srcId="{AA89D3E6-2CD8-48B1-8018-AD7EB31A8FCF}" destId="{03021BD9-CCD4-4AE4-912D-322A51E8657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C8A33F-8021-469D-B4A2-E6D1DAB8AD3E}"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EG"/>
        </a:p>
      </dgm:t>
    </dgm:pt>
    <dgm:pt modelId="{8D423315-4381-4EB3-81C7-426D85CAE4A5}">
      <dgm:prSet phldrT="[نص]"/>
      <dgm:spPr/>
      <dgm:t>
        <a:bodyPr/>
        <a:lstStyle/>
        <a:p>
          <a:pPr marL="0" marR="0" lvl="0" indent="0" defTabSz="914400" rtl="1" eaLnBrk="1" fontAlgn="auto" latinLnBrk="0" hangingPunct="1">
            <a:lnSpc>
              <a:spcPct val="100000"/>
            </a:lnSpc>
            <a:spcBef>
              <a:spcPts val="0"/>
            </a:spcBef>
            <a:spcAft>
              <a:spcPts val="0"/>
            </a:spcAft>
            <a:buClrTx/>
            <a:buSzTx/>
            <a:buFontTx/>
            <a:buNone/>
            <a:tabLst/>
            <a:defRPr/>
          </a:pPr>
          <a:r>
            <a:rPr lang="ar-SA" sz="1800" b="1" dirty="0"/>
            <a:t>سلطة مستمدة من المركز الوظيفي:</a:t>
          </a:r>
          <a:r>
            <a:rPr lang="ar-SA" sz="1800" dirty="0"/>
            <a:t> </a:t>
          </a:r>
          <a:endParaRPr lang="ar-EG" dirty="0"/>
        </a:p>
        <a:p>
          <a:pPr marL="0" lvl="0" defTabSz="2889250" rtl="1">
            <a:lnSpc>
              <a:spcPct val="90000"/>
            </a:lnSpc>
            <a:spcBef>
              <a:spcPct val="0"/>
            </a:spcBef>
            <a:spcAft>
              <a:spcPct val="35000"/>
            </a:spcAft>
            <a:buNone/>
          </a:pPr>
          <a:endParaRPr lang="ar-EG" dirty="0"/>
        </a:p>
      </dgm:t>
    </dgm:pt>
    <dgm:pt modelId="{22593FDC-4ADC-48CB-ADF9-5745AE45A5A0}" type="parTrans" cxnId="{7ED693ED-3E56-4985-B120-C8F11A55E15A}">
      <dgm:prSet/>
      <dgm:spPr/>
      <dgm:t>
        <a:bodyPr/>
        <a:lstStyle/>
        <a:p>
          <a:pPr rtl="1"/>
          <a:endParaRPr lang="ar-EG"/>
        </a:p>
      </dgm:t>
    </dgm:pt>
    <dgm:pt modelId="{CB8F86D6-BECB-4355-A146-EB47EBE3AD40}" type="sibTrans" cxnId="{7ED693ED-3E56-4985-B120-C8F11A55E15A}">
      <dgm:prSet/>
      <dgm:spPr/>
      <dgm:t>
        <a:bodyPr/>
        <a:lstStyle/>
        <a:p>
          <a:pPr rtl="1"/>
          <a:endParaRPr lang="ar-EG"/>
        </a:p>
      </dgm:t>
    </dgm:pt>
    <dgm:pt modelId="{658FAC7D-DB7B-46B1-B629-6A575DA0D909}">
      <dgm:prSet phldrT="[نص]"/>
      <dgm:spPr/>
      <dgm:t>
        <a:bodyPr/>
        <a:lstStyle/>
        <a:p>
          <a:pPr rtl="1"/>
          <a:r>
            <a:rPr lang="ar-SA" sz="1800" dirty="0"/>
            <a:t>وتستمد من المسئولية الشرعية التي منحت للمشرف بموجب القانون</a:t>
          </a:r>
          <a:endParaRPr lang="ar-EG" dirty="0"/>
        </a:p>
      </dgm:t>
    </dgm:pt>
    <dgm:pt modelId="{76E82BCA-406D-4BA0-935B-E78F77DD1080}" type="parTrans" cxnId="{77020E74-2F9E-4B6B-93E3-D4D21659D6BF}">
      <dgm:prSet/>
      <dgm:spPr/>
      <dgm:t>
        <a:bodyPr/>
        <a:lstStyle/>
        <a:p>
          <a:pPr rtl="1"/>
          <a:endParaRPr lang="ar-EG"/>
        </a:p>
      </dgm:t>
    </dgm:pt>
    <dgm:pt modelId="{00779283-A5F8-458F-BC86-7EB4F3A82C97}" type="sibTrans" cxnId="{77020E74-2F9E-4B6B-93E3-D4D21659D6BF}">
      <dgm:prSet/>
      <dgm:spPr/>
      <dgm:t>
        <a:bodyPr/>
        <a:lstStyle/>
        <a:p>
          <a:pPr rtl="1"/>
          <a:endParaRPr lang="ar-EG"/>
        </a:p>
      </dgm:t>
    </dgm:pt>
    <dgm:pt modelId="{E053F652-D3CA-4122-B793-3F0E6AF11C47}">
      <dgm:prSet phldrT="[نص]"/>
      <dgm:spPr/>
      <dgm:t>
        <a:bodyPr/>
        <a:lstStyle/>
        <a:p>
          <a:pPr rtl="1"/>
          <a:endParaRPr lang="ar-EG" dirty="0"/>
        </a:p>
      </dgm:t>
    </dgm:pt>
    <dgm:pt modelId="{488AE834-941E-44E0-B168-389F446379EC}" type="parTrans" cxnId="{EA3DAEC3-A4B4-4FE7-9CA8-9AB844818397}">
      <dgm:prSet/>
      <dgm:spPr/>
      <dgm:t>
        <a:bodyPr/>
        <a:lstStyle/>
        <a:p>
          <a:pPr rtl="1"/>
          <a:endParaRPr lang="ar-EG"/>
        </a:p>
      </dgm:t>
    </dgm:pt>
    <dgm:pt modelId="{F936A9D9-F25C-4A69-AA32-8889C4404C12}" type="sibTrans" cxnId="{EA3DAEC3-A4B4-4FE7-9CA8-9AB844818397}">
      <dgm:prSet/>
      <dgm:spPr/>
      <dgm:t>
        <a:bodyPr/>
        <a:lstStyle/>
        <a:p>
          <a:pPr rtl="1"/>
          <a:endParaRPr lang="ar-EG"/>
        </a:p>
      </dgm:t>
    </dgm:pt>
    <dgm:pt modelId="{E95EC17D-F797-40EB-8535-EF78E91D8418}">
      <dgm:prSet phldrT="[نص]"/>
      <dgm:spPr/>
      <dgm:t>
        <a:bodyPr/>
        <a:lstStyle/>
        <a:p>
          <a:pPr marL="0" marR="0" lvl="0" indent="0" defTabSz="914400" rtl="1" eaLnBrk="1" fontAlgn="auto" latinLnBrk="0" hangingPunct="1">
            <a:lnSpc>
              <a:spcPct val="100000"/>
            </a:lnSpc>
            <a:spcBef>
              <a:spcPts val="0"/>
            </a:spcBef>
            <a:spcAft>
              <a:spcPts val="0"/>
            </a:spcAft>
            <a:buClrTx/>
            <a:buSzTx/>
            <a:buFontTx/>
            <a:buNone/>
            <a:tabLst/>
            <a:defRPr/>
          </a:pPr>
          <a:r>
            <a:rPr lang="ar-SA" sz="1800" b="1" dirty="0"/>
            <a:t>سلطة مستمدة من الخبرة الفنية والتفوق العلمي</a:t>
          </a:r>
          <a:endParaRPr lang="ar-EG" dirty="0"/>
        </a:p>
        <a:p>
          <a:pPr marL="0" lvl="0" defTabSz="1333500" rtl="1">
            <a:lnSpc>
              <a:spcPct val="90000"/>
            </a:lnSpc>
            <a:spcBef>
              <a:spcPct val="0"/>
            </a:spcBef>
            <a:spcAft>
              <a:spcPct val="35000"/>
            </a:spcAft>
            <a:buNone/>
          </a:pPr>
          <a:endParaRPr lang="ar-EG" dirty="0"/>
        </a:p>
      </dgm:t>
    </dgm:pt>
    <dgm:pt modelId="{C5D91429-9B25-44C8-90D4-E3C04552018D}" type="parTrans" cxnId="{3D601591-36A6-4998-B6E2-9A99198DF028}">
      <dgm:prSet/>
      <dgm:spPr/>
      <dgm:t>
        <a:bodyPr/>
        <a:lstStyle/>
        <a:p>
          <a:pPr rtl="1"/>
          <a:endParaRPr lang="ar-EG"/>
        </a:p>
      </dgm:t>
    </dgm:pt>
    <dgm:pt modelId="{4B09406A-BBDF-40FC-9B24-46E855090648}" type="sibTrans" cxnId="{3D601591-36A6-4998-B6E2-9A99198DF028}">
      <dgm:prSet/>
      <dgm:spPr/>
      <dgm:t>
        <a:bodyPr/>
        <a:lstStyle/>
        <a:p>
          <a:pPr rtl="1"/>
          <a:endParaRPr lang="ar-EG"/>
        </a:p>
      </dgm:t>
    </dgm:pt>
    <dgm:pt modelId="{3343110F-F93F-4203-9125-A154A16DD1ED}">
      <dgm:prSet phldrT="[نص]"/>
      <dgm:spPr/>
      <dgm:t>
        <a:bodyPr/>
        <a:lstStyle/>
        <a:p>
          <a:pPr marL="285750" marR="0" lvl="1" indent="0" defTabSz="1244600" rtl="1" eaLnBrk="1" fontAlgn="auto" latinLnBrk="0" hangingPunct="1">
            <a:lnSpc>
              <a:spcPct val="90000"/>
            </a:lnSpc>
            <a:spcBef>
              <a:spcPct val="0"/>
            </a:spcBef>
            <a:spcAft>
              <a:spcPct val="15000"/>
            </a:spcAft>
            <a:buClrTx/>
            <a:buSzTx/>
            <a:buFontTx/>
            <a:buNone/>
            <a:tabLst/>
            <a:defRPr/>
          </a:pPr>
          <a:r>
            <a:rPr lang="ar-SA" sz="1800" dirty="0"/>
            <a:t>وتقوم علي </a:t>
          </a:r>
          <a:r>
            <a:rPr lang="ar-SA" sz="1800" dirty="0" err="1"/>
            <a:t>الإقتداء</a:t>
          </a:r>
          <a:r>
            <a:rPr lang="ar-SA" sz="1800" dirty="0"/>
            <a:t> والخبرة الفنية والعملية وتبني علي الاهتمام المشترك بين المشرف والمعلم.</a:t>
          </a:r>
          <a:endParaRPr lang="en-US" sz="1800" dirty="0"/>
        </a:p>
        <a:p>
          <a:pPr marL="285750" lvl="1" indent="0" defTabSz="1244600" rtl="1">
            <a:lnSpc>
              <a:spcPct val="90000"/>
            </a:lnSpc>
            <a:spcBef>
              <a:spcPct val="0"/>
            </a:spcBef>
            <a:spcAft>
              <a:spcPct val="15000"/>
            </a:spcAft>
          </a:pPr>
          <a:endParaRPr lang="ar-EG" dirty="0"/>
        </a:p>
      </dgm:t>
    </dgm:pt>
    <dgm:pt modelId="{1D039E29-D40D-4395-B742-22F2153FA3F7}" type="parTrans" cxnId="{7D46DC94-30C2-45D3-9FFF-F1344FE88A63}">
      <dgm:prSet/>
      <dgm:spPr/>
      <dgm:t>
        <a:bodyPr/>
        <a:lstStyle/>
        <a:p>
          <a:pPr rtl="1"/>
          <a:endParaRPr lang="ar-EG"/>
        </a:p>
      </dgm:t>
    </dgm:pt>
    <dgm:pt modelId="{6936AB36-8645-424D-9325-29CF400F1779}" type="sibTrans" cxnId="{7D46DC94-30C2-45D3-9FFF-F1344FE88A63}">
      <dgm:prSet/>
      <dgm:spPr/>
      <dgm:t>
        <a:bodyPr/>
        <a:lstStyle/>
        <a:p>
          <a:pPr rtl="1"/>
          <a:endParaRPr lang="ar-EG"/>
        </a:p>
      </dgm:t>
    </dgm:pt>
    <dgm:pt modelId="{EF52700D-6474-457D-96D2-75054E757060}">
      <dgm:prSet phldrT="[نص]"/>
      <dgm:spPr/>
      <dgm:t>
        <a:bodyPr/>
        <a:lstStyle/>
        <a:p>
          <a:pPr marL="285750" lvl="1" indent="0" defTabSz="1244600" rtl="1">
            <a:lnSpc>
              <a:spcPct val="90000"/>
            </a:lnSpc>
            <a:spcBef>
              <a:spcPct val="0"/>
            </a:spcBef>
            <a:spcAft>
              <a:spcPct val="15000"/>
            </a:spcAft>
          </a:pPr>
          <a:endParaRPr lang="ar-EG" dirty="0"/>
        </a:p>
      </dgm:t>
    </dgm:pt>
    <dgm:pt modelId="{B7913F5B-3255-4D76-83B8-58AF33090157}" type="parTrans" cxnId="{19225A2C-34C5-4F79-876B-B023265DC299}">
      <dgm:prSet/>
      <dgm:spPr/>
      <dgm:t>
        <a:bodyPr/>
        <a:lstStyle/>
        <a:p>
          <a:pPr rtl="1"/>
          <a:endParaRPr lang="ar-EG"/>
        </a:p>
      </dgm:t>
    </dgm:pt>
    <dgm:pt modelId="{7580EDBD-5F43-4AD0-B376-3FEAC40E70C7}" type="sibTrans" cxnId="{19225A2C-34C5-4F79-876B-B023265DC299}">
      <dgm:prSet/>
      <dgm:spPr/>
      <dgm:t>
        <a:bodyPr/>
        <a:lstStyle/>
        <a:p>
          <a:pPr rtl="1"/>
          <a:endParaRPr lang="ar-EG"/>
        </a:p>
      </dgm:t>
    </dgm:pt>
    <dgm:pt modelId="{187B76EE-E5DF-48C9-9459-1E0D97C37932}" type="pres">
      <dgm:prSet presAssocID="{A8C8A33F-8021-469D-B4A2-E6D1DAB8AD3E}" presName="Name0" presStyleCnt="0">
        <dgm:presLayoutVars>
          <dgm:dir/>
          <dgm:animLvl val="lvl"/>
          <dgm:resizeHandles/>
        </dgm:presLayoutVars>
      </dgm:prSet>
      <dgm:spPr/>
    </dgm:pt>
    <dgm:pt modelId="{F457BDDF-42F2-4618-BC61-DFEE0167FA47}" type="pres">
      <dgm:prSet presAssocID="{8D423315-4381-4EB3-81C7-426D85CAE4A5}" presName="linNode" presStyleCnt="0"/>
      <dgm:spPr/>
    </dgm:pt>
    <dgm:pt modelId="{BB6C0D82-37AF-4695-801B-771A7C40323C}" type="pres">
      <dgm:prSet presAssocID="{8D423315-4381-4EB3-81C7-426D85CAE4A5}" presName="parentShp" presStyleLbl="node1" presStyleIdx="0" presStyleCnt="2">
        <dgm:presLayoutVars>
          <dgm:bulletEnabled val="1"/>
        </dgm:presLayoutVars>
      </dgm:prSet>
      <dgm:spPr/>
    </dgm:pt>
    <dgm:pt modelId="{6A44F869-2C28-45CA-91E6-911CEE0FF147}" type="pres">
      <dgm:prSet presAssocID="{8D423315-4381-4EB3-81C7-426D85CAE4A5}" presName="childShp" presStyleLbl="bgAccFollowNode1" presStyleIdx="0" presStyleCnt="2">
        <dgm:presLayoutVars>
          <dgm:bulletEnabled val="1"/>
        </dgm:presLayoutVars>
      </dgm:prSet>
      <dgm:spPr/>
    </dgm:pt>
    <dgm:pt modelId="{D19B7928-2A31-4548-AE28-251CC228D143}" type="pres">
      <dgm:prSet presAssocID="{CB8F86D6-BECB-4355-A146-EB47EBE3AD40}" presName="spacing" presStyleCnt="0"/>
      <dgm:spPr/>
    </dgm:pt>
    <dgm:pt modelId="{855ABB9A-9748-4762-9517-13C15CDFCC16}" type="pres">
      <dgm:prSet presAssocID="{E95EC17D-F797-40EB-8535-EF78E91D8418}" presName="linNode" presStyleCnt="0"/>
      <dgm:spPr/>
    </dgm:pt>
    <dgm:pt modelId="{6A62EC8F-6FEC-44EF-B256-9331AD190F0F}" type="pres">
      <dgm:prSet presAssocID="{E95EC17D-F797-40EB-8535-EF78E91D8418}" presName="parentShp" presStyleLbl="node1" presStyleIdx="1" presStyleCnt="2" custLinFactNeighborX="-983" custLinFactNeighborY="-10131">
        <dgm:presLayoutVars>
          <dgm:bulletEnabled val="1"/>
        </dgm:presLayoutVars>
      </dgm:prSet>
      <dgm:spPr/>
    </dgm:pt>
    <dgm:pt modelId="{15E64B4D-C1F7-47A6-98C0-39A529D97B76}" type="pres">
      <dgm:prSet presAssocID="{E95EC17D-F797-40EB-8535-EF78E91D8418}" presName="childShp" presStyleLbl="bgAccFollowNode1" presStyleIdx="1" presStyleCnt="2" custScaleY="142455" custLinFactNeighborY="-11280">
        <dgm:presLayoutVars>
          <dgm:bulletEnabled val="1"/>
        </dgm:presLayoutVars>
      </dgm:prSet>
      <dgm:spPr/>
    </dgm:pt>
  </dgm:ptLst>
  <dgm:cxnLst>
    <dgm:cxn modelId="{46BAB80F-AC7B-4D4F-BBE6-407F4655FFF5}" type="presOf" srcId="{8D423315-4381-4EB3-81C7-426D85CAE4A5}" destId="{BB6C0D82-37AF-4695-801B-771A7C40323C}" srcOrd="0" destOrd="0" presId="urn:microsoft.com/office/officeart/2005/8/layout/vList6"/>
    <dgm:cxn modelId="{DCCE6A1F-7589-4BD7-9A42-18DBB20A9FAD}" type="presOf" srcId="{3343110F-F93F-4203-9125-A154A16DD1ED}" destId="{15E64B4D-C1F7-47A6-98C0-39A529D97B76}" srcOrd="0" destOrd="0" presId="urn:microsoft.com/office/officeart/2005/8/layout/vList6"/>
    <dgm:cxn modelId="{56F7A428-89D0-44D2-995F-024580B40803}" type="presOf" srcId="{EF52700D-6474-457D-96D2-75054E757060}" destId="{15E64B4D-C1F7-47A6-98C0-39A529D97B76}" srcOrd="0" destOrd="1" presId="urn:microsoft.com/office/officeart/2005/8/layout/vList6"/>
    <dgm:cxn modelId="{19225A2C-34C5-4F79-876B-B023265DC299}" srcId="{E95EC17D-F797-40EB-8535-EF78E91D8418}" destId="{EF52700D-6474-457D-96D2-75054E757060}" srcOrd="1" destOrd="0" parTransId="{B7913F5B-3255-4D76-83B8-58AF33090157}" sibTransId="{7580EDBD-5F43-4AD0-B376-3FEAC40E70C7}"/>
    <dgm:cxn modelId="{6857F04F-ED27-45F7-8A20-3D264934495B}" type="presOf" srcId="{658FAC7D-DB7B-46B1-B629-6A575DA0D909}" destId="{6A44F869-2C28-45CA-91E6-911CEE0FF147}" srcOrd="0" destOrd="0" presId="urn:microsoft.com/office/officeart/2005/8/layout/vList6"/>
    <dgm:cxn modelId="{77020E74-2F9E-4B6B-93E3-D4D21659D6BF}" srcId="{8D423315-4381-4EB3-81C7-426D85CAE4A5}" destId="{658FAC7D-DB7B-46B1-B629-6A575DA0D909}" srcOrd="0" destOrd="0" parTransId="{76E82BCA-406D-4BA0-935B-E78F77DD1080}" sibTransId="{00779283-A5F8-458F-BC86-7EB4F3A82C97}"/>
    <dgm:cxn modelId="{3D601591-36A6-4998-B6E2-9A99198DF028}" srcId="{A8C8A33F-8021-469D-B4A2-E6D1DAB8AD3E}" destId="{E95EC17D-F797-40EB-8535-EF78E91D8418}" srcOrd="1" destOrd="0" parTransId="{C5D91429-9B25-44C8-90D4-E3C04552018D}" sibTransId="{4B09406A-BBDF-40FC-9B24-46E855090648}"/>
    <dgm:cxn modelId="{7D46DC94-30C2-45D3-9FFF-F1344FE88A63}" srcId="{E95EC17D-F797-40EB-8535-EF78E91D8418}" destId="{3343110F-F93F-4203-9125-A154A16DD1ED}" srcOrd="0" destOrd="0" parTransId="{1D039E29-D40D-4395-B742-22F2153FA3F7}" sibTransId="{6936AB36-8645-424D-9325-29CF400F1779}"/>
    <dgm:cxn modelId="{E660FE96-B365-4834-8B4E-32821BD27D66}" type="presOf" srcId="{A8C8A33F-8021-469D-B4A2-E6D1DAB8AD3E}" destId="{187B76EE-E5DF-48C9-9459-1E0D97C37932}" srcOrd="0" destOrd="0" presId="urn:microsoft.com/office/officeart/2005/8/layout/vList6"/>
    <dgm:cxn modelId="{41B6CCB6-1904-4A7D-B5B0-A8EEC58FFD95}" type="presOf" srcId="{E95EC17D-F797-40EB-8535-EF78E91D8418}" destId="{6A62EC8F-6FEC-44EF-B256-9331AD190F0F}" srcOrd="0" destOrd="0" presId="urn:microsoft.com/office/officeart/2005/8/layout/vList6"/>
    <dgm:cxn modelId="{EA3DAEC3-A4B4-4FE7-9CA8-9AB844818397}" srcId="{8D423315-4381-4EB3-81C7-426D85CAE4A5}" destId="{E053F652-D3CA-4122-B793-3F0E6AF11C47}" srcOrd="1" destOrd="0" parTransId="{488AE834-941E-44E0-B168-389F446379EC}" sibTransId="{F936A9D9-F25C-4A69-AA32-8889C4404C12}"/>
    <dgm:cxn modelId="{8C0335EB-B476-460E-B67F-0886852D4CAD}" type="presOf" srcId="{E053F652-D3CA-4122-B793-3F0E6AF11C47}" destId="{6A44F869-2C28-45CA-91E6-911CEE0FF147}" srcOrd="0" destOrd="1" presId="urn:microsoft.com/office/officeart/2005/8/layout/vList6"/>
    <dgm:cxn modelId="{7ED693ED-3E56-4985-B120-C8F11A55E15A}" srcId="{A8C8A33F-8021-469D-B4A2-E6D1DAB8AD3E}" destId="{8D423315-4381-4EB3-81C7-426D85CAE4A5}" srcOrd="0" destOrd="0" parTransId="{22593FDC-4ADC-48CB-ADF9-5745AE45A5A0}" sibTransId="{CB8F86D6-BECB-4355-A146-EB47EBE3AD40}"/>
    <dgm:cxn modelId="{CEFC48DD-585E-466C-B059-A7B5F4E5CD8B}" type="presParOf" srcId="{187B76EE-E5DF-48C9-9459-1E0D97C37932}" destId="{F457BDDF-42F2-4618-BC61-DFEE0167FA47}" srcOrd="0" destOrd="0" presId="urn:microsoft.com/office/officeart/2005/8/layout/vList6"/>
    <dgm:cxn modelId="{B84232F3-0172-4609-A225-D3FDDC94CFC5}" type="presParOf" srcId="{F457BDDF-42F2-4618-BC61-DFEE0167FA47}" destId="{BB6C0D82-37AF-4695-801B-771A7C40323C}" srcOrd="0" destOrd="0" presId="urn:microsoft.com/office/officeart/2005/8/layout/vList6"/>
    <dgm:cxn modelId="{FEF9B492-0F6D-4878-900C-E3F1D4634617}" type="presParOf" srcId="{F457BDDF-42F2-4618-BC61-DFEE0167FA47}" destId="{6A44F869-2C28-45CA-91E6-911CEE0FF147}" srcOrd="1" destOrd="0" presId="urn:microsoft.com/office/officeart/2005/8/layout/vList6"/>
    <dgm:cxn modelId="{C8091F20-E8EE-473A-A175-9B7E2E50CD3E}" type="presParOf" srcId="{187B76EE-E5DF-48C9-9459-1E0D97C37932}" destId="{D19B7928-2A31-4548-AE28-251CC228D143}" srcOrd="1" destOrd="0" presId="urn:microsoft.com/office/officeart/2005/8/layout/vList6"/>
    <dgm:cxn modelId="{FE7524E6-BFE7-40C8-B1A6-6E465B1093F2}" type="presParOf" srcId="{187B76EE-E5DF-48C9-9459-1E0D97C37932}" destId="{855ABB9A-9748-4762-9517-13C15CDFCC16}" srcOrd="2" destOrd="0" presId="urn:microsoft.com/office/officeart/2005/8/layout/vList6"/>
    <dgm:cxn modelId="{AE36C190-9CD9-4272-AE87-3DA342BB5148}" type="presParOf" srcId="{855ABB9A-9748-4762-9517-13C15CDFCC16}" destId="{6A62EC8F-6FEC-44EF-B256-9331AD190F0F}" srcOrd="0" destOrd="0" presId="urn:microsoft.com/office/officeart/2005/8/layout/vList6"/>
    <dgm:cxn modelId="{E7D60F0E-1609-4D2D-B8AF-EA4A8F0EE851}" type="presParOf" srcId="{855ABB9A-9748-4762-9517-13C15CDFCC16}" destId="{15E64B4D-C1F7-47A6-98C0-39A529D97B7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F963D1-9A39-479C-A943-52B0B6F0F13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EG"/>
        </a:p>
      </dgm:t>
    </dgm:pt>
    <dgm:pt modelId="{10E37729-33F2-4FC6-80DB-F66CA78670FA}">
      <dgm:prSet custT="1"/>
      <dgm:spPr>
        <a:solidFill>
          <a:schemeClr val="accent1">
            <a:lumMod val="20000"/>
            <a:lumOff val="80000"/>
          </a:schemeClr>
        </a:solidFill>
      </dgm:spPr>
      <dgm:t>
        <a:bodyPr/>
        <a:lstStyle/>
        <a:p>
          <a:pPr rtl="1"/>
          <a:r>
            <a:rPr lang="ar-SA" sz="4400" b="1" dirty="0">
              <a:solidFill>
                <a:srgbClr val="0070C0"/>
              </a:solidFill>
            </a:rPr>
            <a:t>توجد عدة قيادات فنية تختص  بتوجيه المادة الدراسية والإشراف عليها وهذه القيادات يمكن تصنيفها كما يلي:- </a:t>
          </a:r>
          <a:endParaRPr lang="ar-EG" sz="4400" b="1" dirty="0">
            <a:solidFill>
              <a:srgbClr val="0070C0"/>
            </a:solidFill>
          </a:endParaRPr>
        </a:p>
      </dgm:t>
    </dgm:pt>
    <dgm:pt modelId="{0A7C00CD-C1AC-4B93-855A-A4F2B0C55EF4}" type="parTrans" cxnId="{CFBA6AF0-99FA-4EF9-8CD4-A78B7B319E77}">
      <dgm:prSet/>
      <dgm:spPr/>
      <dgm:t>
        <a:bodyPr/>
        <a:lstStyle/>
        <a:p>
          <a:pPr rtl="1"/>
          <a:endParaRPr lang="ar-EG"/>
        </a:p>
      </dgm:t>
    </dgm:pt>
    <dgm:pt modelId="{9B671B1E-C243-433F-AFE1-CC2825477FC0}" type="sibTrans" cxnId="{CFBA6AF0-99FA-4EF9-8CD4-A78B7B319E77}">
      <dgm:prSet/>
      <dgm:spPr/>
      <dgm:t>
        <a:bodyPr/>
        <a:lstStyle/>
        <a:p>
          <a:pPr rtl="1"/>
          <a:endParaRPr lang="ar-EG"/>
        </a:p>
      </dgm:t>
    </dgm:pt>
    <dgm:pt modelId="{C0635E13-873D-46A7-BC1F-6A76B0C9323D}" type="pres">
      <dgm:prSet presAssocID="{E1F963D1-9A39-479C-A943-52B0B6F0F136}" presName="diagram" presStyleCnt="0">
        <dgm:presLayoutVars>
          <dgm:chPref val="1"/>
          <dgm:dir/>
          <dgm:animOne val="branch"/>
          <dgm:animLvl val="lvl"/>
          <dgm:resizeHandles/>
        </dgm:presLayoutVars>
      </dgm:prSet>
      <dgm:spPr/>
    </dgm:pt>
    <dgm:pt modelId="{323081F5-E7DB-48DC-A273-A608F31B4F50}" type="pres">
      <dgm:prSet presAssocID="{10E37729-33F2-4FC6-80DB-F66CA78670FA}" presName="root" presStyleCnt="0"/>
      <dgm:spPr/>
    </dgm:pt>
    <dgm:pt modelId="{CEC12FF1-C92C-4DA7-9596-21B946315ECB}" type="pres">
      <dgm:prSet presAssocID="{10E37729-33F2-4FC6-80DB-F66CA78670FA}" presName="rootComposite" presStyleCnt="0"/>
      <dgm:spPr/>
    </dgm:pt>
    <dgm:pt modelId="{27E69A12-2A00-4E1A-922F-3AE3BE3E8BEC}" type="pres">
      <dgm:prSet presAssocID="{10E37729-33F2-4FC6-80DB-F66CA78670FA}" presName="rootText" presStyleLbl="node1" presStyleIdx="0" presStyleCnt="1"/>
      <dgm:spPr/>
    </dgm:pt>
    <dgm:pt modelId="{28A93203-4DFD-4882-8E8D-03D6DD4FAB52}" type="pres">
      <dgm:prSet presAssocID="{10E37729-33F2-4FC6-80DB-F66CA78670FA}" presName="rootConnector" presStyleLbl="node1" presStyleIdx="0" presStyleCnt="1"/>
      <dgm:spPr/>
    </dgm:pt>
    <dgm:pt modelId="{7D60206A-447F-4B28-B3C2-D2FC7B2BC01E}" type="pres">
      <dgm:prSet presAssocID="{10E37729-33F2-4FC6-80DB-F66CA78670FA}" presName="childShape" presStyleCnt="0"/>
      <dgm:spPr/>
    </dgm:pt>
  </dgm:ptLst>
  <dgm:cxnLst>
    <dgm:cxn modelId="{ABD8F908-4AB1-464F-8575-11177E0D6A09}" type="presOf" srcId="{E1F963D1-9A39-479C-A943-52B0B6F0F136}" destId="{C0635E13-873D-46A7-BC1F-6A76B0C9323D}" srcOrd="0" destOrd="0" presId="urn:microsoft.com/office/officeart/2005/8/layout/hierarchy3"/>
    <dgm:cxn modelId="{4A218222-4D36-4164-A5CA-67C17C95E46C}" type="presOf" srcId="{10E37729-33F2-4FC6-80DB-F66CA78670FA}" destId="{27E69A12-2A00-4E1A-922F-3AE3BE3E8BEC}" srcOrd="0" destOrd="0" presId="urn:microsoft.com/office/officeart/2005/8/layout/hierarchy3"/>
    <dgm:cxn modelId="{0354D64C-66C0-4852-9AF2-888534C43F1B}" type="presOf" srcId="{10E37729-33F2-4FC6-80DB-F66CA78670FA}" destId="{28A93203-4DFD-4882-8E8D-03D6DD4FAB52}" srcOrd="1" destOrd="0" presId="urn:microsoft.com/office/officeart/2005/8/layout/hierarchy3"/>
    <dgm:cxn modelId="{CFBA6AF0-99FA-4EF9-8CD4-A78B7B319E77}" srcId="{E1F963D1-9A39-479C-A943-52B0B6F0F136}" destId="{10E37729-33F2-4FC6-80DB-F66CA78670FA}" srcOrd="0" destOrd="0" parTransId="{0A7C00CD-C1AC-4B93-855A-A4F2B0C55EF4}" sibTransId="{9B671B1E-C243-433F-AFE1-CC2825477FC0}"/>
    <dgm:cxn modelId="{225B5508-65B3-437E-AE2C-5489C3EF4831}" type="presParOf" srcId="{C0635E13-873D-46A7-BC1F-6A76B0C9323D}" destId="{323081F5-E7DB-48DC-A273-A608F31B4F50}" srcOrd="0" destOrd="0" presId="urn:microsoft.com/office/officeart/2005/8/layout/hierarchy3"/>
    <dgm:cxn modelId="{716BEEBE-7977-4CA8-A618-3BAA1B8CBFD4}" type="presParOf" srcId="{323081F5-E7DB-48DC-A273-A608F31B4F50}" destId="{CEC12FF1-C92C-4DA7-9596-21B946315ECB}" srcOrd="0" destOrd="0" presId="urn:microsoft.com/office/officeart/2005/8/layout/hierarchy3"/>
    <dgm:cxn modelId="{A1D10FB4-6F59-4739-8BCA-9B45BD9D3390}" type="presParOf" srcId="{CEC12FF1-C92C-4DA7-9596-21B946315ECB}" destId="{27E69A12-2A00-4E1A-922F-3AE3BE3E8BEC}" srcOrd="0" destOrd="0" presId="urn:microsoft.com/office/officeart/2005/8/layout/hierarchy3"/>
    <dgm:cxn modelId="{21519E8B-901D-49D9-BCE9-C5FFBD891A99}" type="presParOf" srcId="{CEC12FF1-C92C-4DA7-9596-21B946315ECB}" destId="{28A93203-4DFD-4882-8E8D-03D6DD4FAB52}" srcOrd="1" destOrd="0" presId="urn:microsoft.com/office/officeart/2005/8/layout/hierarchy3"/>
    <dgm:cxn modelId="{0BC32E51-9AB2-496C-AB75-5F95864EB1C3}" type="presParOf" srcId="{323081F5-E7DB-48DC-A273-A608F31B4F50}" destId="{7D60206A-447F-4B28-B3C2-D2FC7B2BC01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F963D1-9A39-479C-A943-52B0B6F0F13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EG"/>
        </a:p>
      </dgm:t>
    </dgm:pt>
    <dgm:pt modelId="{6FF40243-DFEC-4C82-98FF-3F1CA501119C}">
      <dgm:prSet phldrT="[نص]"/>
      <dgm:spPr/>
      <dgm:t>
        <a:bodyPr/>
        <a:lstStyle/>
        <a:p>
          <a:pPr rtl="1"/>
          <a:r>
            <a:rPr lang="ar-SA" b="1" dirty="0"/>
            <a:t>قيادات فنية تربوية:</a:t>
          </a:r>
          <a:br>
            <a:rPr lang="en-US" dirty="0"/>
          </a:br>
          <a:endParaRPr lang="ar-EG" dirty="0"/>
        </a:p>
      </dgm:t>
    </dgm:pt>
    <dgm:pt modelId="{7B48B1FD-C3DE-4F7C-9F9B-7C264E5F584D}" type="parTrans" cxnId="{D7607F19-B86D-42B1-9A6D-0DCCE858DB98}">
      <dgm:prSet/>
      <dgm:spPr/>
      <dgm:t>
        <a:bodyPr/>
        <a:lstStyle/>
        <a:p>
          <a:pPr rtl="1"/>
          <a:endParaRPr lang="ar-EG"/>
        </a:p>
      </dgm:t>
    </dgm:pt>
    <dgm:pt modelId="{2E490AC6-5255-45B7-A052-43836264C657}" type="sibTrans" cxnId="{D7607F19-B86D-42B1-9A6D-0DCCE858DB98}">
      <dgm:prSet/>
      <dgm:spPr/>
      <dgm:t>
        <a:bodyPr/>
        <a:lstStyle/>
        <a:p>
          <a:pPr rtl="1"/>
          <a:endParaRPr lang="ar-EG"/>
        </a:p>
      </dgm:t>
    </dgm:pt>
    <dgm:pt modelId="{60EEE86D-7A14-4F3D-AA75-7018AF8BFB16}">
      <dgm:prSet phldrT="[نص]"/>
      <dgm:spPr/>
      <dgm:t>
        <a:bodyPr/>
        <a:lstStyle/>
        <a:p>
          <a:pPr rtl="1"/>
          <a:r>
            <a:rPr lang="ar-SA" b="1" dirty="0"/>
            <a:t>المستوي المركزي</a:t>
          </a:r>
          <a:endParaRPr lang="ar-EG" dirty="0"/>
        </a:p>
      </dgm:t>
    </dgm:pt>
    <dgm:pt modelId="{AB22B272-B924-43EF-8B98-4D904EBB765C}" type="parTrans" cxnId="{F8E37184-967F-44D5-BA29-2F4DC6112B62}">
      <dgm:prSet/>
      <dgm:spPr/>
      <dgm:t>
        <a:bodyPr/>
        <a:lstStyle/>
        <a:p>
          <a:pPr rtl="1"/>
          <a:endParaRPr lang="ar-EG"/>
        </a:p>
      </dgm:t>
    </dgm:pt>
    <dgm:pt modelId="{4350035B-E6BA-4E71-B822-20392691103D}" type="sibTrans" cxnId="{F8E37184-967F-44D5-BA29-2F4DC6112B62}">
      <dgm:prSet/>
      <dgm:spPr/>
      <dgm:t>
        <a:bodyPr/>
        <a:lstStyle/>
        <a:p>
          <a:pPr rtl="1"/>
          <a:endParaRPr lang="ar-EG"/>
        </a:p>
      </dgm:t>
    </dgm:pt>
    <dgm:pt modelId="{56AB3C4E-F745-4227-9514-7F1988CDBFA4}">
      <dgm:prSet phldrT="[نص]"/>
      <dgm:spPr/>
      <dgm:t>
        <a:bodyPr/>
        <a:lstStyle/>
        <a:p>
          <a:pPr rtl="1"/>
          <a:r>
            <a:rPr lang="ar-SA" b="1" dirty="0"/>
            <a:t>المستوي </a:t>
          </a:r>
          <a:r>
            <a:rPr lang="ar-EG" b="1" dirty="0"/>
            <a:t>المحلي</a:t>
          </a:r>
          <a:endParaRPr lang="ar-EG" dirty="0"/>
        </a:p>
      </dgm:t>
    </dgm:pt>
    <dgm:pt modelId="{32A2B413-CEC4-4113-88BC-EE0F2DAF8D5F}" type="parTrans" cxnId="{8ED1231F-323F-4DE2-8152-115F69F340B7}">
      <dgm:prSet/>
      <dgm:spPr/>
      <dgm:t>
        <a:bodyPr/>
        <a:lstStyle/>
        <a:p>
          <a:pPr rtl="1"/>
          <a:endParaRPr lang="ar-EG"/>
        </a:p>
      </dgm:t>
    </dgm:pt>
    <dgm:pt modelId="{08E66C65-B891-4B26-B657-D8A683EFCB02}" type="sibTrans" cxnId="{8ED1231F-323F-4DE2-8152-115F69F340B7}">
      <dgm:prSet/>
      <dgm:spPr/>
      <dgm:t>
        <a:bodyPr/>
        <a:lstStyle/>
        <a:p>
          <a:pPr rtl="1"/>
          <a:endParaRPr lang="ar-EG"/>
        </a:p>
      </dgm:t>
    </dgm:pt>
    <dgm:pt modelId="{45E76A02-EEDF-4AB9-BF33-EFB8836A5E1B}">
      <dgm:prSet phldrT="[نص]"/>
      <dgm:spPr/>
      <dgm:t>
        <a:bodyPr/>
        <a:lstStyle/>
        <a:p>
          <a:pPr rtl="1"/>
          <a:r>
            <a:rPr lang="ar-SA" b="1" dirty="0"/>
            <a:t>قيادات إدارية: </a:t>
          </a:r>
          <a:endParaRPr lang="ar-EG" dirty="0"/>
        </a:p>
      </dgm:t>
    </dgm:pt>
    <dgm:pt modelId="{6192EAA3-C2C6-4067-9EEE-810D42807C11}" type="parTrans" cxnId="{BB56CE42-3E6D-4ED1-BA50-CB8B02DA2BFA}">
      <dgm:prSet/>
      <dgm:spPr/>
      <dgm:t>
        <a:bodyPr/>
        <a:lstStyle/>
        <a:p>
          <a:pPr rtl="1"/>
          <a:endParaRPr lang="ar-EG"/>
        </a:p>
      </dgm:t>
    </dgm:pt>
    <dgm:pt modelId="{C42E4F6E-84EB-46F9-B7FA-F4AD46788CEC}" type="sibTrans" cxnId="{BB56CE42-3E6D-4ED1-BA50-CB8B02DA2BFA}">
      <dgm:prSet/>
      <dgm:spPr/>
      <dgm:t>
        <a:bodyPr/>
        <a:lstStyle/>
        <a:p>
          <a:pPr rtl="1"/>
          <a:endParaRPr lang="ar-EG"/>
        </a:p>
      </dgm:t>
    </dgm:pt>
    <dgm:pt modelId="{FAEB1FE3-077F-4604-8D16-C2323D7E4092}">
      <dgm:prSet phldrT="[نص]"/>
      <dgm:spPr/>
      <dgm:t>
        <a:bodyPr/>
        <a:lstStyle/>
        <a:p>
          <a:pPr rtl="1"/>
          <a:r>
            <a:rPr lang="ar-SA" b="1" dirty="0"/>
            <a:t>المستوي المركزي</a:t>
          </a:r>
          <a:endParaRPr lang="ar-EG" dirty="0"/>
        </a:p>
      </dgm:t>
    </dgm:pt>
    <dgm:pt modelId="{B3BF80B4-1B7D-4D3E-A041-299A9477C522}" type="parTrans" cxnId="{522E6B0D-A650-4D74-8222-6085CF6DB989}">
      <dgm:prSet/>
      <dgm:spPr/>
      <dgm:t>
        <a:bodyPr/>
        <a:lstStyle/>
        <a:p>
          <a:pPr rtl="1"/>
          <a:endParaRPr lang="ar-EG"/>
        </a:p>
      </dgm:t>
    </dgm:pt>
    <dgm:pt modelId="{DFE4584C-EF97-49AF-87E7-A6A2FF712124}" type="sibTrans" cxnId="{522E6B0D-A650-4D74-8222-6085CF6DB989}">
      <dgm:prSet/>
      <dgm:spPr/>
      <dgm:t>
        <a:bodyPr/>
        <a:lstStyle/>
        <a:p>
          <a:pPr rtl="1"/>
          <a:endParaRPr lang="ar-EG"/>
        </a:p>
      </dgm:t>
    </dgm:pt>
    <dgm:pt modelId="{EF8998B0-6C2A-4C5A-A7D5-94EEA74DA690}">
      <dgm:prSet phldrT="[نص]"/>
      <dgm:spPr/>
      <dgm:t>
        <a:bodyPr/>
        <a:lstStyle/>
        <a:p>
          <a:pPr rtl="1"/>
          <a:r>
            <a:rPr lang="ar-SA" b="1" dirty="0"/>
            <a:t>المستوي المحلي</a:t>
          </a:r>
          <a:endParaRPr lang="ar-EG" dirty="0"/>
        </a:p>
      </dgm:t>
    </dgm:pt>
    <dgm:pt modelId="{04001CF9-26A1-4D3C-BB4E-DE87EA03D174}" type="parTrans" cxnId="{B23D14A6-59E6-40F1-AE01-6617C6880FF7}">
      <dgm:prSet/>
      <dgm:spPr/>
      <dgm:t>
        <a:bodyPr/>
        <a:lstStyle/>
        <a:p>
          <a:pPr rtl="1"/>
          <a:endParaRPr lang="ar-EG"/>
        </a:p>
      </dgm:t>
    </dgm:pt>
    <dgm:pt modelId="{13291F12-F1A2-4068-8600-27BD9E708FD0}" type="sibTrans" cxnId="{B23D14A6-59E6-40F1-AE01-6617C6880FF7}">
      <dgm:prSet/>
      <dgm:spPr/>
      <dgm:t>
        <a:bodyPr/>
        <a:lstStyle/>
        <a:p>
          <a:pPr rtl="1"/>
          <a:endParaRPr lang="ar-EG"/>
        </a:p>
      </dgm:t>
    </dgm:pt>
    <dgm:pt modelId="{C0635E13-873D-46A7-BC1F-6A76B0C9323D}" type="pres">
      <dgm:prSet presAssocID="{E1F963D1-9A39-479C-A943-52B0B6F0F136}" presName="diagram" presStyleCnt="0">
        <dgm:presLayoutVars>
          <dgm:chPref val="1"/>
          <dgm:dir/>
          <dgm:animOne val="branch"/>
          <dgm:animLvl val="lvl"/>
          <dgm:resizeHandles/>
        </dgm:presLayoutVars>
      </dgm:prSet>
      <dgm:spPr/>
    </dgm:pt>
    <dgm:pt modelId="{73701755-042A-46C4-B5FF-37F94F247D74}" type="pres">
      <dgm:prSet presAssocID="{6FF40243-DFEC-4C82-98FF-3F1CA501119C}" presName="root" presStyleCnt="0"/>
      <dgm:spPr/>
    </dgm:pt>
    <dgm:pt modelId="{46BE746F-C587-4642-832D-47F1BA02D0F3}" type="pres">
      <dgm:prSet presAssocID="{6FF40243-DFEC-4C82-98FF-3F1CA501119C}" presName="rootComposite" presStyleCnt="0"/>
      <dgm:spPr/>
    </dgm:pt>
    <dgm:pt modelId="{9ED06683-88D0-40EB-A3C3-DED6D050F5FA}" type="pres">
      <dgm:prSet presAssocID="{6FF40243-DFEC-4C82-98FF-3F1CA501119C}" presName="rootText" presStyleLbl="node1" presStyleIdx="0" presStyleCnt="2" custScaleX="142481"/>
      <dgm:spPr/>
    </dgm:pt>
    <dgm:pt modelId="{E1262044-E12E-4EBD-A9C6-5CF593E796FD}" type="pres">
      <dgm:prSet presAssocID="{6FF40243-DFEC-4C82-98FF-3F1CA501119C}" presName="rootConnector" presStyleLbl="node1" presStyleIdx="0" presStyleCnt="2"/>
      <dgm:spPr/>
    </dgm:pt>
    <dgm:pt modelId="{8D9CA55C-9BA4-4E67-8FC6-2ACB50676F8A}" type="pres">
      <dgm:prSet presAssocID="{6FF40243-DFEC-4C82-98FF-3F1CA501119C}" presName="childShape" presStyleCnt="0"/>
      <dgm:spPr/>
    </dgm:pt>
    <dgm:pt modelId="{B1A81117-56C9-4B8C-85D3-9C62B609156C}" type="pres">
      <dgm:prSet presAssocID="{AB22B272-B924-43EF-8B98-4D904EBB765C}" presName="Name13" presStyleLbl="parChTrans1D2" presStyleIdx="0" presStyleCnt="4"/>
      <dgm:spPr/>
    </dgm:pt>
    <dgm:pt modelId="{5A1524E7-19BC-43AB-8BC7-0CCDCC7F8595}" type="pres">
      <dgm:prSet presAssocID="{60EEE86D-7A14-4F3D-AA75-7018AF8BFB16}" presName="childText" presStyleLbl="bgAcc1" presStyleIdx="0" presStyleCnt="4">
        <dgm:presLayoutVars>
          <dgm:bulletEnabled val="1"/>
        </dgm:presLayoutVars>
      </dgm:prSet>
      <dgm:spPr/>
    </dgm:pt>
    <dgm:pt modelId="{600DCA3D-F470-4C8D-9986-8CD2733EDB16}" type="pres">
      <dgm:prSet presAssocID="{32A2B413-CEC4-4113-88BC-EE0F2DAF8D5F}" presName="Name13" presStyleLbl="parChTrans1D2" presStyleIdx="1" presStyleCnt="4"/>
      <dgm:spPr/>
    </dgm:pt>
    <dgm:pt modelId="{F457E9AA-F05A-4D31-9FF6-CCB52715FFBD}" type="pres">
      <dgm:prSet presAssocID="{56AB3C4E-F745-4227-9514-7F1988CDBFA4}" presName="childText" presStyleLbl="bgAcc1" presStyleIdx="1" presStyleCnt="4">
        <dgm:presLayoutVars>
          <dgm:bulletEnabled val="1"/>
        </dgm:presLayoutVars>
      </dgm:prSet>
      <dgm:spPr/>
    </dgm:pt>
    <dgm:pt modelId="{D8BBB017-F178-4A3A-A3C0-CE8869AF81B7}" type="pres">
      <dgm:prSet presAssocID="{45E76A02-EEDF-4AB9-BF33-EFB8836A5E1B}" presName="root" presStyleCnt="0"/>
      <dgm:spPr/>
    </dgm:pt>
    <dgm:pt modelId="{DD95D0D4-98D8-42E2-A7CE-F699BB89D811}" type="pres">
      <dgm:prSet presAssocID="{45E76A02-EEDF-4AB9-BF33-EFB8836A5E1B}" presName="rootComposite" presStyleCnt="0"/>
      <dgm:spPr/>
    </dgm:pt>
    <dgm:pt modelId="{441E2D0B-3022-4FFD-9CD8-AF8C72CC0C8F}" type="pres">
      <dgm:prSet presAssocID="{45E76A02-EEDF-4AB9-BF33-EFB8836A5E1B}" presName="rootText" presStyleLbl="node1" presStyleIdx="1" presStyleCnt="2" custScaleX="141749"/>
      <dgm:spPr/>
    </dgm:pt>
    <dgm:pt modelId="{49C0DC73-FD5E-492A-A8CB-52E05F8D2521}" type="pres">
      <dgm:prSet presAssocID="{45E76A02-EEDF-4AB9-BF33-EFB8836A5E1B}" presName="rootConnector" presStyleLbl="node1" presStyleIdx="1" presStyleCnt="2"/>
      <dgm:spPr/>
    </dgm:pt>
    <dgm:pt modelId="{445D73A0-BC96-4E0D-86DB-75B3AA21AE8A}" type="pres">
      <dgm:prSet presAssocID="{45E76A02-EEDF-4AB9-BF33-EFB8836A5E1B}" presName="childShape" presStyleCnt="0"/>
      <dgm:spPr/>
    </dgm:pt>
    <dgm:pt modelId="{611A2730-6289-4F77-898F-EF37C241E6C7}" type="pres">
      <dgm:prSet presAssocID="{B3BF80B4-1B7D-4D3E-A041-299A9477C522}" presName="Name13" presStyleLbl="parChTrans1D2" presStyleIdx="2" presStyleCnt="4"/>
      <dgm:spPr/>
    </dgm:pt>
    <dgm:pt modelId="{FEE86CED-DC01-421D-AC09-88262C95B868}" type="pres">
      <dgm:prSet presAssocID="{FAEB1FE3-077F-4604-8D16-C2323D7E4092}" presName="childText" presStyleLbl="bgAcc1" presStyleIdx="2" presStyleCnt="4">
        <dgm:presLayoutVars>
          <dgm:bulletEnabled val="1"/>
        </dgm:presLayoutVars>
      </dgm:prSet>
      <dgm:spPr/>
    </dgm:pt>
    <dgm:pt modelId="{087AB6F4-0325-4045-ADF0-270034678495}" type="pres">
      <dgm:prSet presAssocID="{04001CF9-26A1-4D3C-BB4E-DE87EA03D174}" presName="Name13" presStyleLbl="parChTrans1D2" presStyleIdx="3" presStyleCnt="4"/>
      <dgm:spPr/>
    </dgm:pt>
    <dgm:pt modelId="{2AFEE9C4-B4CD-442A-9BCD-FE87A946B979}" type="pres">
      <dgm:prSet presAssocID="{EF8998B0-6C2A-4C5A-A7D5-94EEA74DA690}" presName="childText" presStyleLbl="bgAcc1" presStyleIdx="3" presStyleCnt="4">
        <dgm:presLayoutVars>
          <dgm:bulletEnabled val="1"/>
        </dgm:presLayoutVars>
      </dgm:prSet>
      <dgm:spPr/>
    </dgm:pt>
  </dgm:ptLst>
  <dgm:cxnLst>
    <dgm:cxn modelId="{ABD8F908-4AB1-464F-8575-11177E0D6A09}" type="presOf" srcId="{E1F963D1-9A39-479C-A943-52B0B6F0F136}" destId="{C0635E13-873D-46A7-BC1F-6A76B0C9323D}" srcOrd="0" destOrd="0" presId="urn:microsoft.com/office/officeart/2005/8/layout/hierarchy3"/>
    <dgm:cxn modelId="{522E6B0D-A650-4D74-8222-6085CF6DB989}" srcId="{45E76A02-EEDF-4AB9-BF33-EFB8836A5E1B}" destId="{FAEB1FE3-077F-4604-8D16-C2323D7E4092}" srcOrd="0" destOrd="0" parTransId="{B3BF80B4-1B7D-4D3E-A041-299A9477C522}" sibTransId="{DFE4584C-EF97-49AF-87E7-A6A2FF712124}"/>
    <dgm:cxn modelId="{D7607F19-B86D-42B1-9A6D-0DCCE858DB98}" srcId="{E1F963D1-9A39-479C-A943-52B0B6F0F136}" destId="{6FF40243-DFEC-4C82-98FF-3F1CA501119C}" srcOrd="0" destOrd="0" parTransId="{7B48B1FD-C3DE-4F7C-9F9B-7C264E5F584D}" sibTransId="{2E490AC6-5255-45B7-A052-43836264C657}"/>
    <dgm:cxn modelId="{8ED1231F-323F-4DE2-8152-115F69F340B7}" srcId="{6FF40243-DFEC-4C82-98FF-3F1CA501119C}" destId="{56AB3C4E-F745-4227-9514-7F1988CDBFA4}" srcOrd="1" destOrd="0" parTransId="{32A2B413-CEC4-4113-88BC-EE0F2DAF8D5F}" sibTransId="{08E66C65-B891-4B26-B657-D8A683EFCB02}"/>
    <dgm:cxn modelId="{103E7E36-5FD8-4AE4-98B7-05DA42CA89BF}" type="presOf" srcId="{6FF40243-DFEC-4C82-98FF-3F1CA501119C}" destId="{E1262044-E12E-4EBD-A9C6-5CF593E796FD}" srcOrd="1" destOrd="0" presId="urn:microsoft.com/office/officeart/2005/8/layout/hierarchy3"/>
    <dgm:cxn modelId="{8B486C60-B58A-45E0-AC2E-4703B98C18EC}" type="presOf" srcId="{04001CF9-26A1-4D3C-BB4E-DE87EA03D174}" destId="{087AB6F4-0325-4045-ADF0-270034678495}" srcOrd="0" destOrd="0" presId="urn:microsoft.com/office/officeart/2005/8/layout/hierarchy3"/>
    <dgm:cxn modelId="{BB56CE42-3E6D-4ED1-BA50-CB8B02DA2BFA}" srcId="{E1F963D1-9A39-479C-A943-52B0B6F0F136}" destId="{45E76A02-EEDF-4AB9-BF33-EFB8836A5E1B}" srcOrd="1" destOrd="0" parTransId="{6192EAA3-C2C6-4067-9EEE-810D42807C11}" sibTransId="{C42E4F6E-84EB-46F9-B7FA-F4AD46788CEC}"/>
    <dgm:cxn modelId="{756B9355-79E6-41E8-AAE0-F31F53B746D2}" type="presOf" srcId="{45E76A02-EEDF-4AB9-BF33-EFB8836A5E1B}" destId="{49C0DC73-FD5E-492A-A8CB-52E05F8D2521}" srcOrd="1" destOrd="0" presId="urn:microsoft.com/office/officeart/2005/8/layout/hierarchy3"/>
    <dgm:cxn modelId="{F8E37184-967F-44D5-BA29-2F4DC6112B62}" srcId="{6FF40243-DFEC-4C82-98FF-3F1CA501119C}" destId="{60EEE86D-7A14-4F3D-AA75-7018AF8BFB16}" srcOrd="0" destOrd="0" parTransId="{AB22B272-B924-43EF-8B98-4D904EBB765C}" sibTransId="{4350035B-E6BA-4E71-B822-20392691103D}"/>
    <dgm:cxn modelId="{47BBFAA3-5F8C-4996-91ED-E73CD776EF65}" type="presOf" srcId="{FAEB1FE3-077F-4604-8D16-C2323D7E4092}" destId="{FEE86CED-DC01-421D-AC09-88262C95B868}" srcOrd="0" destOrd="0" presId="urn:microsoft.com/office/officeart/2005/8/layout/hierarchy3"/>
    <dgm:cxn modelId="{B23D14A6-59E6-40F1-AE01-6617C6880FF7}" srcId="{45E76A02-EEDF-4AB9-BF33-EFB8836A5E1B}" destId="{EF8998B0-6C2A-4C5A-A7D5-94EEA74DA690}" srcOrd="1" destOrd="0" parTransId="{04001CF9-26A1-4D3C-BB4E-DE87EA03D174}" sibTransId="{13291F12-F1A2-4068-8600-27BD9E708FD0}"/>
    <dgm:cxn modelId="{1F9F91AA-0393-4395-9934-B832427CCF37}" type="presOf" srcId="{AB22B272-B924-43EF-8B98-4D904EBB765C}" destId="{B1A81117-56C9-4B8C-85D3-9C62B609156C}" srcOrd="0" destOrd="0" presId="urn:microsoft.com/office/officeart/2005/8/layout/hierarchy3"/>
    <dgm:cxn modelId="{889937AE-89DF-4298-B513-63D2D0C404F1}" type="presOf" srcId="{6FF40243-DFEC-4C82-98FF-3F1CA501119C}" destId="{9ED06683-88D0-40EB-A3C3-DED6D050F5FA}" srcOrd="0" destOrd="0" presId="urn:microsoft.com/office/officeart/2005/8/layout/hierarchy3"/>
    <dgm:cxn modelId="{299556B5-4AC7-4027-9974-F20906B7CD21}" type="presOf" srcId="{45E76A02-EEDF-4AB9-BF33-EFB8836A5E1B}" destId="{441E2D0B-3022-4FFD-9CD8-AF8C72CC0C8F}" srcOrd="0" destOrd="0" presId="urn:microsoft.com/office/officeart/2005/8/layout/hierarchy3"/>
    <dgm:cxn modelId="{41C748C6-91E8-4ADB-BEF3-E4DA991DA0C8}" type="presOf" srcId="{56AB3C4E-F745-4227-9514-7F1988CDBFA4}" destId="{F457E9AA-F05A-4D31-9FF6-CCB52715FFBD}" srcOrd="0" destOrd="0" presId="urn:microsoft.com/office/officeart/2005/8/layout/hierarchy3"/>
    <dgm:cxn modelId="{36E831C8-C5CF-437D-A76E-3F6D502DEF04}" type="presOf" srcId="{32A2B413-CEC4-4113-88BC-EE0F2DAF8D5F}" destId="{600DCA3D-F470-4C8D-9986-8CD2733EDB16}" srcOrd="0" destOrd="0" presId="urn:microsoft.com/office/officeart/2005/8/layout/hierarchy3"/>
    <dgm:cxn modelId="{A2DA56E5-CDDE-455F-A48C-AF496E904716}" type="presOf" srcId="{B3BF80B4-1B7D-4D3E-A041-299A9477C522}" destId="{611A2730-6289-4F77-898F-EF37C241E6C7}" srcOrd="0" destOrd="0" presId="urn:microsoft.com/office/officeart/2005/8/layout/hierarchy3"/>
    <dgm:cxn modelId="{B41120F4-7394-49B9-9E0E-931945CA5139}" type="presOf" srcId="{EF8998B0-6C2A-4C5A-A7D5-94EEA74DA690}" destId="{2AFEE9C4-B4CD-442A-9BCD-FE87A946B979}" srcOrd="0" destOrd="0" presId="urn:microsoft.com/office/officeart/2005/8/layout/hierarchy3"/>
    <dgm:cxn modelId="{0DB832F8-42C7-4930-913D-A366353B3377}" type="presOf" srcId="{60EEE86D-7A14-4F3D-AA75-7018AF8BFB16}" destId="{5A1524E7-19BC-43AB-8BC7-0CCDCC7F8595}" srcOrd="0" destOrd="0" presId="urn:microsoft.com/office/officeart/2005/8/layout/hierarchy3"/>
    <dgm:cxn modelId="{C61806CC-9B35-4701-8CE5-DC79299C9005}" type="presParOf" srcId="{C0635E13-873D-46A7-BC1F-6A76B0C9323D}" destId="{73701755-042A-46C4-B5FF-37F94F247D74}" srcOrd="0" destOrd="0" presId="urn:microsoft.com/office/officeart/2005/8/layout/hierarchy3"/>
    <dgm:cxn modelId="{FE7D276F-09A4-4804-85A1-7835391299FB}" type="presParOf" srcId="{73701755-042A-46C4-B5FF-37F94F247D74}" destId="{46BE746F-C587-4642-832D-47F1BA02D0F3}" srcOrd="0" destOrd="0" presId="urn:microsoft.com/office/officeart/2005/8/layout/hierarchy3"/>
    <dgm:cxn modelId="{B51B048D-1CDB-4086-93FD-7CD94030670B}" type="presParOf" srcId="{46BE746F-C587-4642-832D-47F1BA02D0F3}" destId="{9ED06683-88D0-40EB-A3C3-DED6D050F5FA}" srcOrd="0" destOrd="0" presId="urn:microsoft.com/office/officeart/2005/8/layout/hierarchy3"/>
    <dgm:cxn modelId="{616BCF96-0AC4-4B47-AC92-5176A513D773}" type="presParOf" srcId="{46BE746F-C587-4642-832D-47F1BA02D0F3}" destId="{E1262044-E12E-4EBD-A9C6-5CF593E796FD}" srcOrd="1" destOrd="0" presId="urn:microsoft.com/office/officeart/2005/8/layout/hierarchy3"/>
    <dgm:cxn modelId="{2C71DECF-B13E-4B1F-A3DF-413E2AF4B00B}" type="presParOf" srcId="{73701755-042A-46C4-B5FF-37F94F247D74}" destId="{8D9CA55C-9BA4-4E67-8FC6-2ACB50676F8A}" srcOrd="1" destOrd="0" presId="urn:microsoft.com/office/officeart/2005/8/layout/hierarchy3"/>
    <dgm:cxn modelId="{A2E76AFD-F4FB-4C9D-A9D8-9DC3B66095F0}" type="presParOf" srcId="{8D9CA55C-9BA4-4E67-8FC6-2ACB50676F8A}" destId="{B1A81117-56C9-4B8C-85D3-9C62B609156C}" srcOrd="0" destOrd="0" presId="urn:microsoft.com/office/officeart/2005/8/layout/hierarchy3"/>
    <dgm:cxn modelId="{1DBB87EA-919D-4956-9B02-690824D14569}" type="presParOf" srcId="{8D9CA55C-9BA4-4E67-8FC6-2ACB50676F8A}" destId="{5A1524E7-19BC-43AB-8BC7-0CCDCC7F8595}" srcOrd="1" destOrd="0" presId="urn:microsoft.com/office/officeart/2005/8/layout/hierarchy3"/>
    <dgm:cxn modelId="{42A9B557-8E47-4807-BD55-5E1C259B2C65}" type="presParOf" srcId="{8D9CA55C-9BA4-4E67-8FC6-2ACB50676F8A}" destId="{600DCA3D-F470-4C8D-9986-8CD2733EDB16}" srcOrd="2" destOrd="0" presId="urn:microsoft.com/office/officeart/2005/8/layout/hierarchy3"/>
    <dgm:cxn modelId="{09E53F77-7EA2-48BE-B78D-BC0A3CA4A3CA}" type="presParOf" srcId="{8D9CA55C-9BA4-4E67-8FC6-2ACB50676F8A}" destId="{F457E9AA-F05A-4D31-9FF6-CCB52715FFBD}" srcOrd="3" destOrd="0" presId="urn:microsoft.com/office/officeart/2005/8/layout/hierarchy3"/>
    <dgm:cxn modelId="{BD42533E-4E3A-4AD0-AE3C-BE5A0C3FEB2C}" type="presParOf" srcId="{C0635E13-873D-46A7-BC1F-6A76B0C9323D}" destId="{D8BBB017-F178-4A3A-A3C0-CE8869AF81B7}" srcOrd="1" destOrd="0" presId="urn:microsoft.com/office/officeart/2005/8/layout/hierarchy3"/>
    <dgm:cxn modelId="{776F9D48-4741-4690-808B-2087C28D3AE5}" type="presParOf" srcId="{D8BBB017-F178-4A3A-A3C0-CE8869AF81B7}" destId="{DD95D0D4-98D8-42E2-A7CE-F699BB89D811}" srcOrd="0" destOrd="0" presId="urn:microsoft.com/office/officeart/2005/8/layout/hierarchy3"/>
    <dgm:cxn modelId="{481950F7-1129-4BD2-B2EB-76935F29ADB0}" type="presParOf" srcId="{DD95D0D4-98D8-42E2-A7CE-F699BB89D811}" destId="{441E2D0B-3022-4FFD-9CD8-AF8C72CC0C8F}" srcOrd="0" destOrd="0" presId="urn:microsoft.com/office/officeart/2005/8/layout/hierarchy3"/>
    <dgm:cxn modelId="{7F52E5D7-42B0-44BE-ACAC-3AC6659D3C73}" type="presParOf" srcId="{DD95D0D4-98D8-42E2-A7CE-F699BB89D811}" destId="{49C0DC73-FD5E-492A-A8CB-52E05F8D2521}" srcOrd="1" destOrd="0" presId="urn:microsoft.com/office/officeart/2005/8/layout/hierarchy3"/>
    <dgm:cxn modelId="{5011E789-5341-44D2-81FE-ABADC6E866A8}" type="presParOf" srcId="{D8BBB017-F178-4A3A-A3C0-CE8869AF81B7}" destId="{445D73A0-BC96-4E0D-86DB-75B3AA21AE8A}" srcOrd="1" destOrd="0" presId="urn:microsoft.com/office/officeart/2005/8/layout/hierarchy3"/>
    <dgm:cxn modelId="{BA61B312-B835-40C8-AF73-4DC8F7ADA2DC}" type="presParOf" srcId="{445D73A0-BC96-4E0D-86DB-75B3AA21AE8A}" destId="{611A2730-6289-4F77-898F-EF37C241E6C7}" srcOrd="0" destOrd="0" presId="urn:microsoft.com/office/officeart/2005/8/layout/hierarchy3"/>
    <dgm:cxn modelId="{438B61DF-1E3B-4D77-9728-C88F29E1F00E}" type="presParOf" srcId="{445D73A0-BC96-4E0D-86DB-75B3AA21AE8A}" destId="{FEE86CED-DC01-421D-AC09-88262C95B868}" srcOrd="1" destOrd="0" presId="urn:microsoft.com/office/officeart/2005/8/layout/hierarchy3"/>
    <dgm:cxn modelId="{818A1322-E494-424A-ABBF-E356AED93D2B}" type="presParOf" srcId="{445D73A0-BC96-4E0D-86DB-75B3AA21AE8A}" destId="{087AB6F4-0325-4045-ADF0-270034678495}" srcOrd="2" destOrd="0" presId="urn:microsoft.com/office/officeart/2005/8/layout/hierarchy3"/>
    <dgm:cxn modelId="{B0A93EF4-7F7E-4425-B786-0F425ACD0D73}" type="presParOf" srcId="{445D73A0-BC96-4E0D-86DB-75B3AA21AE8A}" destId="{2AFEE9C4-B4CD-442A-9BCD-FE87A946B979}"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C3D8D-F5ED-4F60-80D0-66DAEBE97612}">
      <dsp:nvSpPr>
        <dsp:cNvPr id="0" name=""/>
        <dsp:cNvSpPr/>
      </dsp:nvSpPr>
      <dsp:spPr>
        <a:xfrm rot="16200000">
          <a:off x="1284287" y="-1284287"/>
          <a:ext cx="1889125" cy="44577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90000"/>
            </a:lnSpc>
            <a:spcBef>
              <a:spcPct val="0"/>
            </a:spcBef>
            <a:spcAft>
              <a:spcPct val="35000"/>
            </a:spcAft>
            <a:buNone/>
          </a:pPr>
          <a:r>
            <a:rPr lang="ar-SA" sz="2400" b="1" kern="1200" dirty="0"/>
            <a:t>وظيفة إرشادية</a:t>
          </a:r>
          <a:endParaRPr lang="ar-EG" sz="2400" kern="1200" dirty="0"/>
        </a:p>
      </dsp:txBody>
      <dsp:txXfrm rot="5400000">
        <a:off x="0" y="0"/>
        <a:ext cx="4457700" cy="1416843"/>
      </dsp:txXfrm>
    </dsp:sp>
    <dsp:sp modelId="{20615E54-3A7F-4F3C-854A-36B5C67597A7}">
      <dsp:nvSpPr>
        <dsp:cNvPr id="0" name=""/>
        <dsp:cNvSpPr/>
      </dsp:nvSpPr>
      <dsp:spPr>
        <a:xfrm>
          <a:off x="4457700" y="0"/>
          <a:ext cx="4457700" cy="1889125"/>
        </a:xfrm>
        <a:prstGeom prst="round1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90000"/>
            </a:lnSpc>
            <a:spcBef>
              <a:spcPct val="0"/>
            </a:spcBef>
            <a:spcAft>
              <a:spcPct val="35000"/>
            </a:spcAft>
            <a:buNone/>
          </a:pPr>
          <a:r>
            <a:rPr lang="ar-SA" sz="2400" b="1" kern="1200" dirty="0"/>
            <a:t>وظيفة إدارية</a:t>
          </a:r>
          <a:endParaRPr lang="ar-EG" sz="2400" kern="1200" dirty="0"/>
        </a:p>
      </dsp:txBody>
      <dsp:txXfrm>
        <a:off x="4457700" y="0"/>
        <a:ext cx="4457700" cy="1416843"/>
      </dsp:txXfrm>
    </dsp:sp>
    <dsp:sp modelId="{248FF3A0-82AF-4A31-9DBE-F0BB8A0ECD3F}">
      <dsp:nvSpPr>
        <dsp:cNvPr id="0" name=""/>
        <dsp:cNvSpPr/>
      </dsp:nvSpPr>
      <dsp:spPr>
        <a:xfrm rot="10800000">
          <a:off x="0" y="1889125"/>
          <a:ext cx="4457700" cy="1889125"/>
        </a:xfrm>
        <a:prstGeom prst="round1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90000"/>
            </a:lnSpc>
            <a:spcBef>
              <a:spcPct val="0"/>
            </a:spcBef>
            <a:spcAft>
              <a:spcPct val="35000"/>
            </a:spcAft>
            <a:buNone/>
          </a:pPr>
          <a:r>
            <a:rPr lang="ar-SA" sz="2400" b="1" kern="1200" dirty="0"/>
            <a:t>وظيفة تقويمية</a:t>
          </a:r>
          <a:br>
            <a:rPr lang="en-US" sz="2400" kern="1200" dirty="0"/>
          </a:br>
          <a:endParaRPr lang="ar-EG" sz="2400" kern="1200" dirty="0"/>
        </a:p>
      </dsp:txBody>
      <dsp:txXfrm rot="10800000">
        <a:off x="0" y="2361406"/>
        <a:ext cx="4457700" cy="1416843"/>
      </dsp:txXfrm>
    </dsp:sp>
    <dsp:sp modelId="{B3829A3A-9004-4646-BC65-9B05D5F89E95}">
      <dsp:nvSpPr>
        <dsp:cNvPr id="0" name=""/>
        <dsp:cNvSpPr/>
      </dsp:nvSpPr>
      <dsp:spPr>
        <a:xfrm rot="5400000">
          <a:off x="5741987" y="604837"/>
          <a:ext cx="1889125" cy="4457700"/>
        </a:xfrm>
        <a:prstGeom prst="round1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1">
            <a:lnSpc>
              <a:spcPct val="90000"/>
            </a:lnSpc>
            <a:spcBef>
              <a:spcPct val="0"/>
            </a:spcBef>
            <a:spcAft>
              <a:spcPct val="35000"/>
            </a:spcAft>
            <a:buNone/>
          </a:pPr>
          <a:r>
            <a:rPr lang="ar-SA" sz="2400" b="1" kern="1200" dirty="0"/>
            <a:t>وظيفية فنية</a:t>
          </a:r>
          <a:endParaRPr lang="ar-EG" sz="2400" kern="1200" dirty="0"/>
        </a:p>
      </dsp:txBody>
      <dsp:txXfrm rot="-5400000">
        <a:off x="4457700" y="2361406"/>
        <a:ext cx="4457700" cy="1416843"/>
      </dsp:txXfrm>
    </dsp:sp>
    <dsp:sp modelId="{03021BD9-CCD4-4AE4-912D-322A51E86571}">
      <dsp:nvSpPr>
        <dsp:cNvPr id="0" name=""/>
        <dsp:cNvSpPr/>
      </dsp:nvSpPr>
      <dsp:spPr>
        <a:xfrm>
          <a:off x="3120390" y="1416843"/>
          <a:ext cx="2674620" cy="944562"/>
        </a:xfrm>
        <a:prstGeom prst="roundRect">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SA" sz="2400" b="1" kern="1200" dirty="0"/>
            <a:t>وظائف الإشراف التربوي</a:t>
          </a:r>
          <a:endParaRPr lang="ar-EG" sz="2400" kern="1200" dirty="0"/>
        </a:p>
      </dsp:txBody>
      <dsp:txXfrm>
        <a:off x="3166500" y="1462953"/>
        <a:ext cx="2582400" cy="8523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4F869-2C28-45CA-91E6-911CEE0FF147}">
      <dsp:nvSpPr>
        <dsp:cNvPr id="0" name=""/>
        <dsp:cNvSpPr/>
      </dsp:nvSpPr>
      <dsp:spPr>
        <a:xfrm>
          <a:off x="3938954" y="736"/>
          <a:ext cx="5908431" cy="2025784"/>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r" defTabSz="1111250" rtl="1">
            <a:lnSpc>
              <a:spcPct val="90000"/>
            </a:lnSpc>
            <a:spcBef>
              <a:spcPct val="0"/>
            </a:spcBef>
            <a:spcAft>
              <a:spcPct val="15000"/>
            </a:spcAft>
            <a:buChar char="•"/>
          </a:pPr>
          <a:r>
            <a:rPr lang="ar-SA" sz="2500" kern="1200" dirty="0"/>
            <a:t>وتستمد من المسئولية الشرعية التي منحت للمشرف بموجب القانون</a:t>
          </a:r>
          <a:endParaRPr lang="ar-EG" sz="2500" kern="1200" dirty="0"/>
        </a:p>
        <a:p>
          <a:pPr marL="228600" lvl="1" indent="-228600" algn="r" defTabSz="1111250" rtl="1">
            <a:lnSpc>
              <a:spcPct val="90000"/>
            </a:lnSpc>
            <a:spcBef>
              <a:spcPct val="0"/>
            </a:spcBef>
            <a:spcAft>
              <a:spcPct val="15000"/>
            </a:spcAft>
            <a:buChar char="•"/>
          </a:pPr>
          <a:endParaRPr lang="ar-EG" sz="2500" kern="1200" dirty="0"/>
        </a:p>
      </dsp:txBody>
      <dsp:txXfrm>
        <a:off x="3938954" y="253959"/>
        <a:ext cx="5148762" cy="1519338"/>
      </dsp:txXfrm>
    </dsp:sp>
    <dsp:sp modelId="{BB6C0D82-37AF-4695-801B-771A7C40323C}">
      <dsp:nvSpPr>
        <dsp:cNvPr id="0" name=""/>
        <dsp:cNvSpPr/>
      </dsp:nvSpPr>
      <dsp:spPr>
        <a:xfrm>
          <a:off x="0" y="736"/>
          <a:ext cx="3938954" cy="202578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800" b="1" kern="1200" dirty="0"/>
            <a:t>سلطة مستمدة من المركز الوظيفي:</a:t>
          </a:r>
          <a:r>
            <a:rPr lang="ar-SA" sz="2800" kern="1200" dirty="0"/>
            <a:t> </a:t>
          </a:r>
          <a:endParaRPr lang="ar-EG" sz="2800" kern="1200" dirty="0"/>
        </a:p>
        <a:p>
          <a:pPr marL="0" lvl="0" algn="ctr" defTabSz="2889250" rtl="1">
            <a:lnSpc>
              <a:spcPct val="90000"/>
            </a:lnSpc>
            <a:spcBef>
              <a:spcPct val="0"/>
            </a:spcBef>
            <a:spcAft>
              <a:spcPct val="35000"/>
            </a:spcAft>
            <a:buNone/>
          </a:pPr>
          <a:endParaRPr lang="ar-EG" sz="2800" kern="1200" dirty="0"/>
        </a:p>
      </dsp:txBody>
      <dsp:txXfrm>
        <a:off x="98891" y="99627"/>
        <a:ext cx="3741172" cy="1828002"/>
      </dsp:txXfrm>
    </dsp:sp>
    <dsp:sp modelId="{15E64B4D-C1F7-47A6-98C0-39A529D97B76}">
      <dsp:nvSpPr>
        <dsp:cNvPr id="0" name=""/>
        <dsp:cNvSpPr/>
      </dsp:nvSpPr>
      <dsp:spPr>
        <a:xfrm>
          <a:off x="3939916" y="2000590"/>
          <a:ext cx="5902661" cy="2885830"/>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85750" marR="0" lvl="1" indent="0" algn="r" defTabSz="1244600" rtl="1" eaLnBrk="1" fontAlgn="auto" latinLnBrk="0" hangingPunct="1">
            <a:lnSpc>
              <a:spcPct val="90000"/>
            </a:lnSpc>
            <a:spcBef>
              <a:spcPct val="0"/>
            </a:spcBef>
            <a:spcAft>
              <a:spcPct val="15000"/>
            </a:spcAft>
            <a:buClrTx/>
            <a:buSzTx/>
            <a:buFontTx/>
            <a:buNone/>
            <a:tabLst/>
            <a:defRPr/>
          </a:pPr>
          <a:r>
            <a:rPr lang="ar-SA" sz="2500" kern="1200" dirty="0"/>
            <a:t>وتقوم علي </a:t>
          </a:r>
          <a:r>
            <a:rPr lang="ar-SA" sz="2500" kern="1200" dirty="0" err="1"/>
            <a:t>الإقتداء</a:t>
          </a:r>
          <a:r>
            <a:rPr lang="ar-SA" sz="2500" kern="1200" dirty="0"/>
            <a:t> والخبرة الفنية والعملية وتبني علي الاهتمام المشترك بين المشرف والمعلم.</a:t>
          </a:r>
          <a:endParaRPr lang="en-US" sz="2500" kern="1200" dirty="0"/>
        </a:p>
        <a:p>
          <a:pPr marL="285750" lvl="1" indent="0" algn="r" defTabSz="1244600" rtl="1">
            <a:lnSpc>
              <a:spcPct val="90000"/>
            </a:lnSpc>
            <a:spcBef>
              <a:spcPct val="0"/>
            </a:spcBef>
            <a:spcAft>
              <a:spcPct val="15000"/>
            </a:spcAft>
          </a:pPr>
          <a:endParaRPr lang="ar-EG" sz="2500" kern="1200" dirty="0"/>
        </a:p>
        <a:p>
          <a:pPr marL="285750" lvl="1" indent="0" algn="r" defTabSz="1244600" rtl="1">
            <a:lnSpc>
              <a:spcPct val="90000"/>
            </a:lnSpc>
            <a:spcBef>
              <a:spcPct val="0"/>
            </a:spcBef>
            <a:spcAft>
              <a:spcPct val="15000"/>
            </a:spcAft>
            <a:buChar char="•"/>
          </a:pPr>
          <a:endParaRPr lang="ar-EG" sz="2500" kern="1200" dirty="0"/>
        </a:p>
      </dsp:txBody>
      <dsp:txXfrm>
        <a:off x="3939916" y="2361319"/>
        <a:ext cx="4820475" cy="2164372"/>
      </dsp:txXfrm>
    </dsp:sp>
    <dsp:sp modelId="{6A62EC8F-6FEC-44EF-B256-9331AD190F0F}">
      <dsp:nvSpPr>
        <dsp:cNvPr id="0" name=""/>
        <dsp:cNvSpPr/>
      </dsp:nvSpPr>
      <dsp:spPr>
        <a:xfrm>
          <a:off x="0" y="2453890"/>
          <a:ext cx="3935107" cy="202578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800" b="1" kern="1200" dirty="0"/>
            <a:t>سلطة مستمدة من الخبرة الفنية والتفوق العلمي</a:t>
          </a:r>
          <a:endParaRPr lang="ar-EG" sz="2800" kern="1200" dirty="0"/>
        </a:p>
        <a:p>
          <a:pPr marL="0" lvl="0" algn="ctr" defTabSz="1333500" rtl="1">
            <a:lnSpc>
              <a:spcPct val="90000"/>
            </a:lnSpc>
            <a:spcBef>
              <a:spcPct val="0"/>
            </a:spcBef>
            <a:spcAft>
              <a:spcPct val="35000"/>
            </a:spcAft>
            <a:buNone/>
          </a:pPr>
          <a:endParaRPr lang="ar-EG" sz="2800" kern="1200" dirty="0"/>
        </a:p>
      </dsp:txBody>
      <dsp:txXfrm>
        <a:off x="98891" y="2552781"/>
        <a:ext cx="3737325" cy="1828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69A12-2A00-4E1A-922F-3AE3BE3E8BEC}">
      <dsp:nvSpPr>
        <dsp:cNvPr id="0" name=""/>
        <dsp:cNvSpPr/>
      </dsp:nvSpPr>
      <dsp:spPr>
        <a:xfrm>
          <a:off x="13556" y="825"/>
          <a:ext cx="9227784" cy="4613892"/>
        </a:xfrm>
        <a:prstGeom prst="roundRect">
          <a:avLst>
            <a:gd name="adj" fmla="val 10000"/>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rtl="1">
            <a:lnSpc>
              <a:spcPct val="90000"/>
            </a:lnSpc>
            <a:spcBef>
              <a:spcPct val="0"/>
            </a:spcBef>
            <a:spcAft>
              <a:spcPct val="35000"/>
            </a:spcAft>
            <a:buNone/>
          </a:pPr>
          <a:r>
            <a:rPr lang="ar-SA" sz="4400" b="1" kern="1200" dirty="0">
              <a:solidFill>
                <a:srgbClr val="0070C0"/>
              </a:solidFill>
            </a:rPr>
            <a:t>توجد عدة قيادات فنية تختص  بتوجيه المادة الدراسية والإشراف عليها وهذه القيادات يمكن تصنيفها كما يلي:- </a:t>
          </a:r>
          <a:endParaRPr lang="ar-EG" sz="4400" b="1" kern="1200" dirty="0">
            <a:solidFill>
              <a:srgbClr val="0070C0"/>
            </a:solidFill>
          </a:endParaRPr>
        </a:p>
      </dsp:txBody>
      <dsp:txXfrm>
        <a:off x="148692" y="135961"/>
        <a:ext cx="8957512" cy="43436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06683-88D0-40EB-A3C3-DED6D050F5FA}">
      <dsp:nvSpPr>
        <dsp:cNvPr id="0" name=""/>
        <dsp:cNvSpPr/>
      </dsp:nvSpPr>
      <dsp:spPr>
        <a:xfrm>
          <a:off x="1025707" y="4011"/>
          <a:ext cx="3751337" cy="131643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A" sz="3200" b="1" kern="1200" dirty="0"/>
            <a:t>قيادات فنية تربوية:</a:t>
          </a:r>
          <a:br>
            <a:rPr lang="en-US" sz="3200" kern="1200" dirty="0"/>
          </a:br>
          <a:endParaRPr lang="ar-EG" sz="3200" kern="1200" dirty="0"/>
        </a:p>
      </dsp:txBody>
      <dsp:txXfrm>
        <a:off x="1064264" y="42568"/>
        <a:ext cx="3674223" cy="1239320"/>
      </dsp:txXfrm>
    </dsp:sp>
    <dsp:sp modelId="{B1A81117-56C9-4B8C-85D3-9C62B609156C}">
      <dsp:nvSpPr>
        <dsp:cNvPr id="0" name=""/>
        <dsp:cNvSpPr/>
      </dsp:nvSpPr>
      <dsp:spPr>
        <a:xfrm>
          <a:off x="1400840" y="1320445"/>
          <a:ext cx="375133" cy="987325"/>
        </a:xfrm>
        <a:custGeom>
          <a:avLst/>
          <a:gdLst/>
          <a:ahLst/>
          <a:cxnLst/>
          <a:rect l="0" t="0" r="0" b="0"/>
          <a:pathLst>
            <a:path>
              <a:moveTo>
                <a:pt x="0" y="0"/>
              </a:moveTo>
              <a:lnTo>
                <a:pt x="0" y="987325"/>
              </a:lnTo>
              <a:lnTo>
                <a:pt x="375133" y="98732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1524E7-19BC-43AB-8BC7-0CCDCC7F8595}">
      <dsp:nvSpPr>
        <dsp:cNvPr id="0" name=""/>
        <dsp:cNvSpPr/>
      </dsp:nvSpPr>
      <dsp:spPr>
        <a:xfrm>
          <a:off x="1775974" y="1649554"/>
          <a:ext cx="2106294" cy="131643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rtl="1">
            <a:lnSpc>
              <a:spcPct val="90000"/>
            </a:lnSpc>
            <a:spcBef>
              <a:spcPct val="0"/>
            </a:spcBef>
            <a:spcAft>
              <a:spcPct val="35000"/>
            </a:spcAft>
            <a:buNone/>
          </a:pPr>
          <a:r>
            <a:rPr lang="ar-SA" sz="3400" b="1" kern="1200" dirty="0"/>
            <a:t>المستوي المركزي</a:t>
          </a:r>
          <a:endParaRPr lang="ar-EG" sz="3400" kern="1200" dirty="0"/>
        </a:p>
      </dsp:txBody>
      <dsp:txXfrm>
        <a:off x="1814531" y="1688111"/>
        <a:ext cx="2029180" cy="1239320"/>
      </dsp:txXfrm>
    </dsp:sp>
    <dsp:sp modelId="{600DCA3D-F470-4C8D-9986-8CD2733EDB16}">
      <dsp:nvSpPr>
        <dsp:cNvPr id="0" name=""/>
        <dsp:cNvSpPr/>
      </dsp:nvSpPr>
      <dsp:spPr>
        <a:xfrm>
          <a:off x="1400840" y="1320445"/>
          <a:ext cx="375133" cy="2632868"/>
        </a:xfrm>
        <a:custGeom>
          <a:avLst/>
          <a:gdLst/>
          <a:ahLst/>
          <a:cxnLst/>
          <a:rect l="0" t="0" r="0" b="0"/>
          <a:pathLst>
            <a:path>
              <a:moveTo>
                <a:pt x="0" y="0"/>
              </a:moveTo>
              <a:lnTo>
                <a:pt x="0" y="2632868"/>
              </a:lnTo>
              <a:lnTo>
                <a:pt x="375133" y="263286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57E9AA-F05A-4D31-9FF6-CCB52715FFBD}">
      <dsp:nvSpPr>
        <dsp:cNvPr id="0" name=""/>
        <dsp:cNvSpPr/>
      </dsp:nvSpPr>
      <dsp:spPr>
        <a:xfrm>
          <a:off x="1775974" y="3295097"/>
          <a:ext cx="2106294" cy="131643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rtl="1">
            <a:lnSpc>
              <a:spcPct val="90000"/>
            </a:lnSpc>
            <a:spcBef>
              <a:spcPct val="0"/>
            </a:spcBef>
            <a:spcAft>
              <a:spcPct val="35000"/>
            </a:spcAft>
            <a:buNone/>
          </a:pPr>
          <a:r>
            <a:rPr lang="ar-SA" sz="3400" b="1" kern="1200" dirty="0"/>
            <a:t>المستوي </a:t>
          </a:r>
          <a:r>
            <a:rPr lang="ar-EG" sz="3400" b="1" kern="1200" dirty="0"/>
            <a:t>المحلي</a:t>
          </a:r>
          <a:endParaRPr lang="ar-EG" sz="3400" kern="1200" dirty="0"/>
        </a:p>
      </dsp:txBody>
      <dsp:txXfrm>
        <a:off x="1814531" y="3333654"/>
        <a:ext cx="2029180" cy="1239320"/>
      </dsp:txXfrm>
    </dsp:sp>
    <dsp:sp modelId="{441E2D0B-3022-4FFD-9CD8-AF8C72CC0C8F}">
      <dsp:nvSpPr>
        <dsp:cNvPr id="0" name=""/>
        <dsp:cNvSpPr/>
      </dsp:nvSpPr>
      <dsp:spPr>
        <a:xfrm>
          <a:off x="5435261" y="4011"/>
          <a:ext cx="3732064" cy="131643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A" sz="3200" b="1" kern="1200" dirty="0"/>
            <a:t>قيادات إدارية: </a:t>
          </a:r>
          <a:endParaRPr lang="ar-EG" sz="3200" kern="1200" dirty="0"/>
        </a:p>
      </dsp:txBody>
      <dsp:txXfrm>
        <a:off x="5473818" y="42568"/>
        <a:ext cx="3654950" cy="1239320"/>
      </dsp:txXfrm>
    </dsp:sp>
    <dsp:sp modelId="{611A2730-6289-4F77-898F-EF37C241E6C7}">
      <dsp:nvSpPr>
        <dsp:cNvPr id="0" name=""/>
        <dsp:cNvSpPr/>
      </dsp:nvSpPr>
      <dsp:spPr>
        <a:xfrm>
          <a:off x="5808467" y="1320445"/>
          <a:ext cx="373206" cy="987325"/>
        </a:xfrm>
        <a:custGeom>
          <a:avLst/>
          <a:gdLst/>
          <a:ahLst/>
          <a:cxnLst/>
          <a:rect l="0" t="0" r="0" b="0"/>
          <a:pathLst>
            <a:path>
              <a:moveTo>
                <a:pt x="0" y="0"/>
              </a:moveTo>
              <a:lnTo>
                <a:pt x="0" y="987325"/>
              </a:lnTo>
              <a:lnTo>
                <a:pt x="373206" y="98732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86CED-DC01-421D-AC09-88262C95B868}">
      <dsp:nvSpPr>
        <dsp:cNvPr id="0" name=""/>
        <dsp:cNvSpPr/>
      </dsp:nvSpPr>
      <dsp:spPr>
        <a:xfrm>
          <a:off x="6181674" y="1649554"/>
          <a:ext cx="2106294" cy="131643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rtl="1">
            <a:lnSpc>
              <a:spcPct val="90000"/>
            </a:lnSpc>
            <a:spcBef>
              <a:spcPct val="0"/>
            </a:spcBef>
            <a:spcAft>
              <a:spcPct val="35000"/>
            </a:spcAft>
            <a:buNone/>
          </a:pPr>
          <a:r>
            <a:rPr lang="ar-SA" sz="3400" b="1" kern="1200" dirty="0"/>
            <a:t>المستوي المركزي</a:t>
          </a:r>
          <a:endParaRPr lang="ar-EG" sz="3400" kern="1200" dirty="0"/>
        </a:p>
      </dsp:txBody>
      <dsp:txXfrm>
        <a:off x="6220231" y="1688111"/>
        <a:ext cx="2029180" cy="1239320"/>
      </dsp:txXfrm>
    </dsp:sp>
    <dsp:sp modelId="{087AB6F4-0325-4045-ADF0-270034678495}">
      <dsp:nvSpPr>
        <dsp:cNvPr id="0" name=""/>
        <dsp:cNvSpPr/>
      </dsp:nvSpPr>
      <dsp:spPr>
        <a:xfrm>
          <a:off x="5808467" y="1320445"/>
          <a:ext cx="373206" cy="2632868"/>
        </a:xfrm>
        <a:custGeom>
          <a:avLst/>
          <a:gdLst/>
          <a:ahLst/>
          <a:cxnLst/>
          <a:rect l="0" t="0" r="0" b="0"/>
          <a:pathLst>
            <a:path>
              <a:moveTo>
                <a:pt x="0" y="0"/>
              </a:moveTo>
              <a:lnTo>
                <a:pt x="0" y="2632868"/>
              </a:lnTo>
              <a:lnTo>
                <a:pt x="373206" y="263286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FEE9C4-B4CD-442A-9BCD-FE87A946B979}">
      <dsp:nvSpPr>
        <dsp:cNvPr id="0" name=""/>
        <dsp:cNvSpPr/>
      </dsp:nvSpPr>
      <dsp:spPr>
        <a:xfrm>
          <a:off x="6181674" y="3295097"/>
          <a:ext cx="2106294" cy="131643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43180" rIns="64770" bIns="43180" numCol="1" spcCol="1270" anchor="ctr" anchorCtr="0">
          <a:noAutofit/>
        </a:bodyPr>
        <a:lstStyle/>
        <a:p>
          <a:pPr marL="0" lvl="0" indent="0" algn="ctr" defTabSz="1511300" rtl="1">
            <a:lnSpc>
              <a:spcPct val="90000"/>
            </a:lnSpc>
            <a:spcBef>
              <a:spcPct val="0"/>
            </a:spcBef>
            <a:spcAft>
              <a:spcPct val="35000"/>
            </a:spcAft>
            <a:buNone/>
          </a:pPr>
          <a:r>
            <a:rPr lang="ar-SA" sz="3400" b="1" kern="1200" dirty="0"/>
            <a:t>المستوي المحلي</a:t>
          </a:r>
          <a:endParaRPr lang="ar-EG" sz="3400" kern="1200" dirty="0"/>
        </a:p>
      </dsp:txBody>
      <dsp:txXfrm>
        <a:off x="6220231" y="3333654"/>
        <a:ext cx="2029180" cy="123932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FF4ED91-3538-4547-94D8-FB40E71292B8}" type="datetimeFigureOut">
              <a:rPr lang="ar-EG" smtClean="0"/>
              <a:t>17/08/1441</a:t>
            </a:fld>
            <a:endParaRPr lang="ar-EG"/>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5B64617-EEA8-4416-8A96-605AEB6AE934}" type="slidenum">
              <a:rPr lang="ar-EG" smtClean="0"/>
              <a:t>‹#›</a:t>
            </a:fld>
            <a:endParaRPr lang="ar-EG"/>
          </a:p>
        </p:txBody>
      </p:sp>
    </p:spTree>
    <p:extLst>
      <p:ext uri="{BB962C8B-B14F-4D97-AF65-F5344CB8AC3E}">
        <p14:creationId xmlns:p14="http://schemas.microsoft.com/office/powerpoint/2010/main" val="18213086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CD465BE1-65B1-45CC-A977-CA32BAEB86BD}" type="slidenum">
              <a:rPr lang="ar-EG" smtClean="0"/>
              <a:t>1</a:t>
            </a:fld>
            <a:endParaRPr lang="ar-EG"/>
          </a:p>
        </p:txBody>
      </p:sp>
    </p:spTree>
    <p:extLst>
      <p:ext uri="{BB962C8B-B14F-4D97-AF65-F5344CB8AC3E}">
        <p14:creationId xmlns:p14="http://schemas.microsoft.com/office/powerpoint/2010/main" val="727309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عنصر نائب لصورة الشريحة 1">
            <a:extLst>
              <a:ext uri="{FF2B5EF4-FFF2-40B4-BE49-F238E27FC236}">
                <a16:creationId xmlns:a16="http://schemas.microsoft.com/office/drawing/2014/main" id="{6EE5B803-3E85-4E18-B7AC-C1F58E12CA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عنصر نائب للملاحظات 2">
            <a:extLst>
              <a:ext uri="{FF2B5EF4-FFF2-40B4-BE49-F238E27FC236}">
                <a16:creationId xmlns:a16="http://schemas.microsoft.com/office/drawing/2014/main" id="{8B1785A2-B346-4B21-8D7C-5DB63469F7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ar-EG"/>
          </a:p>
        </p:txBody>
      </p:sp>
      <p:sp>
        <p:nvSpPr>
          <p:cNvPr id="44036" name="عنصر نائب لرقم الشريحة 3">
            <a:extLst>
              <a:ext uri="{FF2B5EF4-FFF2-40B4-BE49-F238E27FC236}">
                <a16:creationId xmlns:a16="http://schemas.microsoft.com/office/drawing/2014/main" id="{E9F347DF-BC06-4803-B37F-FE5C47E27D3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1" eaLnBrk="1" fontAlgn="auto" latinLnBrk="0" hangingPunct="1">
              <a:lnSpc>
                <a:spcPct val="100000"/>
              </a:lnSpc>
              <a:spcBef>
                <a:spcPts val="0"/>
              </a:spcBef>
              <a:spcAft>
                <a:spcPts val="0"/>
              </a:spcAft>
              <a:buClrTx/>
              <a:buSzTx/>
              <a:buFontTx/>
              <a:buNone/>
              <a:tabLst/>
              <a:defRPr/>
            </a:pPr>
            <a:fld id="{481441B2-D593-473B-9B4C-0AB13FA7492C}" type="slidenum">
              <a:rPr kumimoji="0" lang="ar-SA" altLang="ar-EG"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a:t>
            </a:fld>
            <a:endParaRPr kumimoji="0" lang="en-GB" altLang="ar-EG"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99630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408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145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5297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8986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1137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5260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8749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23855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a:extLst>
              <a:ext uri="{FF2B5EF4-FFF2-40B4-BE49-F238E27FC236}">
                <a16:creationId xmlns:a16="http://schemas.microsoft.com/office/drawing/2014/main" id="{57FB6C3D-0F0E-471B-865A-4EF22C7DF2E2}"/>
              </a:ext>
            </a:extLst>
          </p:cNvPr>
          <p:cNvSpPr>
            <a:spLocks noGrp="1"/>
          </p:cNvSpPr>
          <p:nvPr>
            <p:ph type="dt" sz="half" idx="10"/>
          </p:nvPr>
        </p:nvSpPr>
        <p:spPr/>
        <p:txBody>
          <a:bodyPr/>
          <a:lstStyle>
            <a:lvl1pPr>
              <a:defRPr/>
            </a:lvl1pPr>
          </a:lstStyle>
          <a:p>
            <a:pPr>
              <a:defRPr/>
            </a:pPr>
            <a:fld id="{0D75BE41-3DB5-4BD7-A229-6B43975D294A}" type="datetimeFigureOut">
              <a:rPr lang="ar-SA"/>
              <a:pPr>
                <a:defRPr/>
              </a:pPr>
              <a:t>17/08/1441</a:t>
            </a:fld>
            <a:endParaRPr lang="ar-SA"/>
          </a:p>
        </p:txBody>
      </p:sp>
      <p:sp>
        <p:nvSpPr>
          <p:cNvPr id="5" name="عنصر نائب للتذييل 4">
            <a:extLst>
              <a:ext uri="{FF2B5EF4-FFF2-40B4-BE49-F238E27FC236}">
                <a16:creationId xmlns:a16="http://schemas.microsoft.com/office/drawing/2014/main" id="{9F695F60-BEA3-4CF3-B213-64274DAC8111}"/>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0C5D7C5E-7F66-41A5-8BE0-A64D30FECEA3}"/>
              </a:ext>
            </a:extLst>
          </p:cNvPr>
          <p:cNvSpPr>
            <a:spLocks noGrp="1"/>
          </p:cNvSpPr>
          <p:nvPr>
            <p:ph type="sldNum" sz="quarter" idx="12"/>
          </p:nvPr>
        </p:nvSpPr>
        <p:spPr/>
        <p:txBody>
          <a:bodyPr/>
          <a:lstStyle>
            <a:lvl1pPr>
              <a:defRPr/>
            </a:lvl1pPr>
          </a:lstStyle>
          <a:p>
            <a:fld id="{C58B284D-5977-4F48-AD9A-F7B51D94621E}" type="slidenum">
              <a:rPr lang="ar-SA" altLang="ar-EG"/>
              <a:pPr/>
              <a:t>‹#›</a:t>
            </a:fld>
            <a:endParaRPr lang="ar-SA" altLang="ar-EG"/>
          </a:p>
        </p:txBody>
      </p:sp>
    </p:spTree>
    <p:extLst>
      <p:ext uri="{BB962C8B-B14F-4D97-AF65-F5344CB8AC3E}">
        <p14:creationId xmlns:p14="http://schemas.microsoft.com/office/powerpoint/2010/main" val="40636554"/>
      </p:ext>
    </p:extLst>
  </p:cSld>
  <p:clrMapOvr>
    <a:masterClrMapping/>
  </p:clrMapOvr>
  <p:transition>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5BB9AD30-5EB5-4C20-8F73-C3329C258B5A}"/>
              </a:ext>
            </a:extLst>
          </p:cNvPr>
          <p:cNvSpPr>
            <a:spLocks noGrp="1"/>
          </p:cNvSpPr>
          <p:nvPr>
            <p:ph type="dt" sz="half" idx="10"/>
          </p:nvPr>
        </p:nvSpPr>
        <p:spPr/>
        <p:txBody>
          <a:bodyPr/>
          <a:lstStyle>
            <a:lvl1pPr>
              <a:defRPr/>
            </a:lvl1pPr>
          </a:lstStyle>
          <a:p>
            <a:pPr>
              <a:defRPr/>
            </a:pPr>
            <a:fld id="{EBDE728C-9EF4-4055-8141-20990A3613D0}" type="datetimeFigureOut">
              <a:rPr lang="ar-SA"/>
              <a:pPr>
                <a:defRPr/>
              </a:pPr>
              <a:t>17/08/1441</a:t>
            </a:fld>
            <a:endParaRPr lang="ar-SA"/>
          </a:p>
        </p:txBody>
      </p:sp>
      <p:sp>
        <p:nvSpPr>
          <p:cNvPr id="5" name="عنصر نائب للتذييل 4">
            <a:extLst>
              <a:ext uri="{FF2B5EF4-FFF2-40B4-BE49-F238E27FC236}">
                <a16:creationId xmlns:a16="http://schemas.microsoft.com/office/drawing/2014/main" id="{C2BDF775-737D-46C2-A3EC-3DA37740C14B}"/>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50C2090D-1986-468C-8100-16C67D000FE9}"/>
              </a:ext>
            </a:extLst>
          </p:cNvPr>
          <p:cNvSpPr>
            <a:spLocks noGrp="1"/>
          </p:cNvSpPr>
          <p:nvPr>
            <p:ph type="sldNum" sz="quarter" idx="12"/>
          </p:nvPr>
        </p:nvSpPr>
        <p:spPr/>
        <p:txBody>
          <a:bodyPr/>
          <a:lstStyle>
            <a:lvl1pPr>
              <a:defRPr/>
            </a:lvl1pPr>
          </a:lstStyle>
          <a:p>
            <a:fld id="{C21CCB9A-C663-4824-BD11-DB0C7F1E5175}" type="slidenum">
              <a:rPr lang="ar-SA" altLang="ar-EG"/>
              <a:pPr/>
              <a:t>‹#›</a:t>
            </a:fld>
            <a:endParaRPr lang="ar-SA" altLang="ar-EG"/>
          </a:p>
        </p:txBody>
      </p:sp>
    </p:spTree>
    <p:extLst>
      <p:ext uri="{BB962C8B-B14F-4D97-AF65-F5344CB8AC3E}">
        <p14:creationId xmlns:p14="http://schemas.microsoft.com/office/powerpoint/2010/main" val="3600795346"/>
      </p:ext>
    </p:extLst>
  </p:cSld>
  <p:clrMapOvr>
    <a:masterClrMapping/>
  </p:clrMapOvr>
  <p:transition>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showMasterPhAnim="0" type="title" preserve="1">
  <p:cSld name="شريحة عنوان">
    <p:spTree>
      <p:nvGrpSpPr>
        <p:cNvPr id="1" name=""/>
        <p:cNvGrpSpPr/>
        <p:nvPr/>
      </p:nvGrpSpPr>
      <p:grpSpPr>
        <a:xfrm>
          <a:off x="0" y="0"/>
          <a:ext cx="0" cy="0"/>
          <a:chOff x="0" y="0"/>
          <a:chExt cx="0" cy="0"/>
        </a:xfrm>
      </p:grpSpPr>
      <p:grpSp>
        <p:nvGrpSpPr>
          <p:cNvPr id="401410" name="Group 2">
            <a:extLst>
              <a:ext uri="{FF2B5EF4-FFF2-40B4-BE49-F238E27FC236}">
                <a16:creationId xmlns:a16="http://schemas.microsoft.com/office/drawing/2014/main" id="{ED19378B-4B71-4925-9EA8-49522E63F654}"/>
              </a:ext>
            </a:extLst>
          </p:cNvPr>
          <p:cNvGrpSpPr>
            <a:grpSpLocks/>
          </p:cNvGrpSpPr>
          <p:nvPr/>
        </p:nvGrpSpPr>
        <p:grpSpPr bwMode="auto">
          <a:xfrm>
            <a:off x="1" y="1"/>
            <a:ext cx="12187767" cy="6850063"/>
            <a:chOff x="0" y="0"/>
            <a:chExt cx="5758" cy="4315"/>
          </a:xfrm>
        </p:grpSpPr>
        <p:grpSp>
          <p:nvGrpSpPr>
            <p:cNvPr id="401411" name="Group 3">
              <a:extLst>
                <a:ext uri="{FF2B5EF4-FFF2-40B4-BE49-F238E27FC236}">
                  <a16:creationId xmlns:a16="http://schemas.microsoft.com/office/drawing/2014/main" id="{DF7FE830-6B59-442E-B279-173EB3A82F06}"/>
                </a:ext>
              </a:extLst>
            </p:cNvPr>
            <p:cNvGrpSpPr>
              <a:grpSpLocks/>
            </p:cNvGrpSpPr>
            <p:nvPr userDrawn="1"/>
          </p:nvGrpSpPr>
          <p:grpSpPr bwMode="auto">
            <a:xfrm>
              <a:off x="1728" y="2230"/>
              <a:ext cx="4027" cy="2085"/>
              <a:chOff x="1728" y="2230"/>
              <a:chExt cx="4027" cy="2085"/>
            </a:xfrm>
          </p:grpSpPr>
          <p:sp>
            <p:nvSpPr>
              <p:cNvPr id="401412" name="Freeform 4">
                <a:extLst>
                  <a:ext uri="{FF2B5EF4-FFF2-40B4-BE49-F238E27FC236}">
                    <a16:creationId xmlns:a16="http://schemas.microsoft.com/office/drawing/2014/main" id="{CC9AE4EC-6ADE-4DC3-9430-9F91F9B4DC91}"/>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1413" name="Freeform 5">
                <a:extLst>
                  <a:ext uri="{FF2B5EF4-FFF2-40B4-BE49-F238E27FC236}">
                    <a16:creationId xmlns:a16="http://schemas.microsoft.com/office/drawing/2014/main" id="{5B568CC6-4F5A-4CAD-A0BC-35AEAC6B436B}"/>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1414" name="Freeform 6">
                <a:extLst>
                  <a:ext uri="{FF2B5EF4-FFF2-40B4-BE49-F238E27FC236}">
                    <a16:creationId xmlns:a16="http://schemas.microsoft.com/office/drawing/2014/main" id="{B509E0DC-11C1-46B2-BDE4-C51C9A19ABD6}"/>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1415" name="Freeform 7">
                <a:extLst>
                  <a:ext uri="{FF2B5EF4-FFF2-40B4-BE49-F238E27FC236}">
                    <a16:creationId xmlns:a16="http://schemas.microsoft.com/office/drawing/2014/main" id="{A312346D-010E-4901-9518-ADEF16CEED7C}"/>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1416" name="Freeform 8">
                <a:extLst>
                  <a:ext uri="{FF2B5EF4-FFF2-40B4-BE49-F238E27FC236}">
                    <a16:creationId xmlns:a16="http://schemas.microsoft.com/office/drawing/2014/main" id="{27A11B32-5AFE-4A44-A726-5B6D81888E56}"/>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grpSp>
        <p:sp>
          <p:nvSpPr>
            <p:cNvPr id="401417" name="Freeform 9">
              <a:extLst>
                <a:ext uri="{FF2B5EF4-FFF2-40B4-BE49-F238E27FC236}">
                  <a16:creationId xmlns:a16="http://schemas.microsoft.com/office/drawing/2014/main" id="{35DA318D-271E-480C-A342-DDFA7E38B5B7}"/>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1418" name="Freeform 10">
              <a:extLst>
                <a:ext uri="{FF2B5EF4-FFF2-40B4-BE49-F238E27FC236}">
                  <a16:creationId xmlns:a16="http://schemas.microsoft.com/office/drawing/2014/main" id="{DEEC681A-1B10-4CA7-A439-BB3CEEB91B89}"/>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grpSp>
      <p:sp>
        <p:nvSpPr>
          <p:cNvPr id="401419" name="Rectangle 11">
            <a:extLst>
              <a:ext uri="{FF2B5EF4-FFF2-40B4-BE49-F238E27FC236}">
                <a16:creationId xmlns:a16="http://schemas.microsoft.com/office/drawing/2014/main" id="{40D1A1C8-A97F-4C48-B219-65F952D04366}"/>
              </a:ext>
            </a:extLst>
          </p:cNvPr>
          <p:cNvSpPr>
            <a:spLocks noGrp="1" noChangeArrowheads="1"/>
          </p:cNvSpPr>
          <p:nvPr>
            <p:ph type="ctrTitle" sz="quarter"/>
          </p:nvPr>
        </p:nvSpPr>
        <p:spPr>
          <a:xfrm>
            <a:off x="914400" y="1736726"/>
            <a:ext cx="10363200" cy="1920875"/>
          </a:xfrm>
        </p:spPr>
        <p:txBody>
          <a:bodyPr/>
          <a:lstStyle>
            <a:lvl1pPr>
              <a:defRPr sz="6000"/>
            </a:lvl1pPr>
          </a:lstStyle>
          <a:p>
            <a:pPr lvl="0"/>
            <a:r>
              <a:rPr lang="ar-SA" altLang="ar-EG" noProof="0"/>
              <a:t>انقر لتحرير نمط العنوان الرئيسي</a:t>
            </a:r>
          </a:p>
        </p:txBody>
      </p:sp>
      <p:sp>
        <p:nvSpPr>
          <p:cNvPr id="401420" name="Rectangle 12">
            <a:extLst>
              <a:ext uri="{FF2B5EF4-FFF2-40B4-BE49-F238E27FC236}">
                <a16:creationId xmlns:a16="http://schemas.microsoft.com/office/drawing/2014/main" id="{FDE689E7-201B-4076-ADC3-936ACE491BFE}"/>
              </a:ext>
            </a:extLst>
          </p:cNvPr>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ar-SA" altLang="ar-EG" noProof="0"/>
              <a:t>انقر لتحرير نمط العنوان الثانوي الرئيسي</a:t>
            </a:r>
          </a:p>
        </p:txBody>
      </p:sp>
      <p:sp>
        <p:nvSpPr>
          <p:cNvPr id="401421" name="Rectangle 13">
            <a:extLst>
              <a:ext uri="{FF2B5EF4-FFF2-40B4-BE49-F238E27FC236}">
                <a16:creationId xmlns:a16="http://schemas.microsoft.com/office/drawing/2014/main" id="{DA21E9C0-F5B5-4DD9-9FF5-E01F24620F19}"/>
              </a:ext>
            </a:extLst>
          </p:cNvPr>
          <p:cNvSpPr>
            <a:spLocks noGrp="1" noChangeArrowheads="1"/>
          </p:cNvSpPr>
          <p:nvPr>
            <p:ph type="dt" sz="quarter" idx="2"/>
          </p:nvPr>
        </p:nvSpPr>
        <p:spPr>
          <a:xfrm>
            <a:off x="609600" y="6248400"/>
            <a:ext cx="2844800" cy="476250"/>
          </a:xfrm>
        </p:spPr>
        <p:txBody>
          <a:bodyPr/>
          <a:lstStyle>
            <a:lvl1pPr>
              <a:defRPr/>
            </a:lvl1pPr>
          </a:lstStyle>
          <a:p>
            <a:endParaRPr lang="en-US" altLang="ar-EG"/>
          </a:p>
        </p:txBody>
      </p:sp>
      <p:sp>
        <p:nvSpPr>
          <p:cNvPr id="401422" name="Rectangle 14">
            <a:extLst>
              <a:ext uri="{FF2B5EF4-FFF2-40B4-BE49-F238E27FC236}">
                <a16:creationId xmlns:a16="http://schemas.microsoft.com/office/drawing/2014/main" id="{551A364A-9BF6-4246-9DE6-D940DFA65680}"/>
              </a:ext>
            </a:extLst>
          </p:cNvPr>
          <p:cNvSpPr>
            <a:spLocks noGrp="1" noChangeArrowheads="1"/>
          </p:cNvSpPr>
          <p:nvPr>
            <p:ph type="ftr" sz="quarter" idx="3"/>
          </p:nvPr>
        </p:nvSpPr>
        <p:spPr>
          <a:xfrm>
            <a:off x="4165600" y="6251575"/>
            <a:ext cx="3860800" cy="476250"/>
          </a:xfrm>
        </p:spPr>
        <p:txBody>
          <a:bodyPr/>
          <a:lstStyle>
            <a:lvl1pPr>
              <a:defRPr/>
            </a:lvl1pPr>
          </a:lstStyle>
          <a:p>
            <a:r>
              <a:rPr lang="ar-SA" altLang="ar-EG"/>
              <a:t>التدريب التربوي - برنامج الإشراف والتربية</a:t>
            </a:r>
            <a:endParaRPr lang="en-US" altLang="ar-EG"/>
          </a:p>
        </p:txBody>
      </p:sp>
      <p:sp>
        <p:nvSpPr>
          <p:cNvPr id="401423" name="Rectangle 15">
            <a:extLst>
              <a:ext uri="{FF2B5EF4-FFF2-40B4-BE49-F238E27FC236}">
                <a16:creationId xmlns:a16="http://schemas.microsoft.com/office/drawing/2014/main" id="{6A5EBA52-94BD-46E3-A2D8-D0EA17BC3EB3}"/>
              </a:ext>
            </a:extLst>
          </p:cNvPr>
          <p:cNvSpPr>
            <a:spLocks noGrp="1" noChangeArrowheads="1"/>
          </p:cNvSpPr>
          <p:nvPr>
            <p:ph type="sldNum" sz="quarter" idx="4"/>
          </p:nvPr>
        </p:nvSpPr>
        <p:spPr>
          <a:xfrm>
            <a:off x="8737600" y="6254750"/>
            <a:ext cx="2844800" cy="476250"/>
          </a:xfrm>
        </p:spPr>
        <p:txBody>
          <a:bodyPr/>
          <a:lstStyle>
            <a:lvl1pPr>
              <a:defRPr/>
            </a:lvl1pPr>
          </a:lstStyle>
          <a:p>
            <a:fld id="{9220120E-8C4E-4311-A725-1AD03D413DD0}" type="slidenum">
              <a:rPr lang="ar-SA" altLang="ar-EG"/>
              <a:pPr/>
              <a:t>‹#›</a:t>
            </a:fld>
            <a:endParaRPr lang="en-US" altLang="ar-EG"/>
          </a:p>
        </p:txBody>
      </p:sp>
    </p:spTree>
    <p:extLst>
      <p:ext uri="{BB962C8B-B14F-4D97-AF65-F5344CB8AC3E}">
        <p14:creationId xmlns:p14="http://schemas.microsoft.com/office/powerpoint/2010/main" val="66547844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1419"/>
                                        </p:tgtEl>
                                        <p:attrNameLst>
                                          <p:attrName>style.visibility</p:attrName>
                                        </p:attrNameLst>
                                      </p:cBhvr>
                                      <p:to>
                                        <p:strVal val="visible"/>
                                      </p:to>
                                    </p:set>
                                    <p:anim calcmode="lin" valueType="num">
                                      <p:cBhvr>
                                        <p:cTn id="7" dur="1000" fill="hold"/>
                                        <p:tgtEl>
                                          <p:spTgt spid="401419"/>
                                        </p:tgtEl>
                                        <p:attrNameLst>
                                          <p:attrName>ppt_x</p:attrName>
                                        </p:attrNameLst>
                                      </p:cBhvr>
                                      <p:tavLst>
                                        <p:tav tm="0">
                                          <p:val>
                                            <p:strVal val="#ppt_x-.2"/>
                                          </p:val>
                                        </p:tav>
                                        <p:tav tm="100000">
                                          <p:val>
                                            <p:strVal val="#ppt_x"/>
                                          </p:val>
                                        </p:tav>
                                      </p:tavLst>
                                    </p:anim>
                                    <p:anim calcmode="lin" valueType="num">
                                      <p:cBhvr>
                                        <p:cTn id="8" dur="1000" fill="hold"/>
                                        <p:tgtEl>
                                          <p:spTgt spid="4014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14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1420">
                                            <p:txEl>
                                              <p:pRg st="0" end="0"/>
                                            </p:txEl>
                                          </p:spTgt>
                                        </p:tgtEl>
                                        <p:attrNameLst>
                                          <p:attrName>style.visibility</p:attrName>
                                        </p:attrNameLst>
                                      </p:cBhvr>
                                      <p:to>
                                        <p:strVal val="visible"/>
                                      </p:to>
                                    </p:set>
                                    <p:animEffect transition="in" filter="fade">
                                      <p:cBhvr>
                                        <p:cTn id="14" dur="500"/>
                                        <p:tgtEl>
                                          <p:spTgt spid="401420">
                                            <p:txEl>
                                              <p:pRg st="0" end="0"/>
                                            </p:txEl>
                                          </p:spTgt>
                                        </p:tgtEl>
                                      </p:cBhvr>
                                    </p:animEffect>
                                    <p:anim calcmode="lin" valueType="num">
                                      <p:cBhvr>
                                        <p:cTn id="15" dur="500" fill="hold"/>
                                        <p:tgtEl>
                                          <p:spTgt spid="40142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1420">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9" grpId="0"/>
      <p:bldP spid="401420" grpId="0" build="p">
        <p:tmplLst>
          <p:tmpl lvl="1">
            <p:tnLst>
              <p:par>
                <p:cTn presetID="44" presetClass="entr" presetSubtype="0" fill="hold" nodeType="clickEffect">
                  <p:stCondLst>
                    <p:cond delay="0"/>
                  </p:stCondLst>
                  <p:childTnLst>
                    <p:set>
                      <p:cBhvr>
                        <p:cTn dur="1" fill="hold">
                          <p:stCondLst>
                            <p:cond delay="0"/>
                          </p:stCondLst>
                        </p:cTn>
                        <p:tgtEl>
                          <p:spTgt spid="401420"/>
                        </p:tgtEl>
                        <p:attrNameLst>
                          <p:attrName>style.visibility</p:attrName>
                        </p:attrNameLst>
                      </p:cBhvr>
                      <p:to>
                        <p:strVal val="visible"/>
                      </p:to>
                    </p:set>
                    <p:animEffect transition="in" filter="fade">
                      <p:cBhvr>
                        <p:cTn dur="500"/>
                        <p:tgtEl>
                          <p:spTgt spid="401420"/>
                        </p:tgtEl>
                      </p:cBhvr>
                    </p:animEffect>
                    <p:anim calcmode="lin" valueType="num">
                      <p:cBhvr>
                        <p:cTn dur="500" fill="hold"/>
                        <p:tgtEl>
                          <p:spTgt spid="401420"/>
                        </p:tgtEl>
                        <p:attrNameLst>
                          <p:attrName>ppt_x</p:attrName>
                        </p:attrNameLst>
                      </p:cBhvr>
                      <p:tavLst>
                        <p:tav tm="0">
                          <p:val>
                            <p:strVal val="#ppt_x"/>
                          </p:val>
                        </p:tav>
                        <p:tav tm="100000">
                          <p:val>
                            <p:strVal val="#ppt_x"/>
                          </p:val>
                        </p:tav>
                      </p:tavLst>
                    </p:anim>
                    <p:anim calcmode="lin" valueType="num">
                      <p:cBhvr>
                        <p:cTn dur="500" fill="hold"/>
                        <p:tgtEl>
                          <p:spTgt spid="401420"/>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11362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B62892-861B-488B-8D31-EFE3E727952D}"/>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FF9A0291-6A6D-41BF-819C-2B154A4200F8}"/>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191A3D2A-FC0E-493C-B6A2-C5DB506B0996}"/>
              </a:ext>
            </a:extLst>
          </p:cNvPr>
          <p:cNvSpPr>
            <a:spLocks noGrp="1"/>
          </p:cNvSpPr>
          <p:nvPr>
            <p:ph type="dt" sz="half" idx="10"/>
          </p:nvPr>
        </p:nvSpPr>
        <p:spPr/>
        <p:txBody>
          <a:bodyPr/>
          <a:lstStyle>
            <a:lvl1pPr>
              <a:defRPr/>
            </a:lvl1pPr>
          </a:lstStyle>
          <a:p>
            <a:endParaRPr lang="en-US" altLang="ar-EG"/>
          </a:p>
        </p:txBody>
      </p:sp>
      <p:sp>
        <p:nvSpPr>
          <p:cNvPr id="5" name="عنصر نائب لرقم الشريحة 4">
            <a:extLst>
              <a:ext uri="{FF2B5EF4-FFF2-40B4-BE49-F238E27FC236}">
                <a16:creationId xmlns:a16="http://schemas.microsoft.com/office/drawing/2014/main" id="{EE02D90B-96DF-4552-9935-63D9D29CEC8B}"/>
              </a:ext>
            </a:extLst>
          </p:cNvPr>
          <p:cNvSpPr>
            <a:spLocks noGrp="1"/>
          </p:cNvSpPr>
          <p:nvPr>
            <p:ph type="sldNum" sz="quarter" idx="11"/>
          </p:nvPr>
        </p:nvSpPr>
        <p:spPr/>
        <p:txBody>
          <a:bodyPr/>
          <a:lstStyle>
            <a:lvl1pPr>
              <a:defRPr/>
            </a:lvl1pPr>
          </a:lstStyle>
          <a:p>
            <a:fld id="{F0D6F49E-4880-4B51-88B1-498DCD13E98C}" type="slidenum">
              <a:rPr lang="ar-SA" altLang="ar-EG"/>
              <a:pPr/>
              <a:t>‹#›</a:t>
            </a:fld>
            <a:endParaRPr lang="en-US" altLang="ar-EG"/>
          </a:p>
        </p:txBody>
      </p:sp>
      <p:sp>
        <p:nvSpPr>
          <p:cNvPr id="6" name="عنصر نائب للتذييل 5">
            <a:extLst>
              <a:ext uri="{FF2B5EF4-FFF2-40B4-BE49-F238E27FC236}">
                <a16:creationId xmlns:a16="http://schemas.microsoft.com/office/drawing/2014/main" id="{A8F5A852-0326-4FE2-9DA0-D5EC4E27F866}"/>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222964537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7BDBD88-F8FD-456A-B6E6-BFCA82213D77}"/>
              </a:ext>
            </a:extLst>
          </p:cNvPr>
          <p:cNvSpPr>
            <a:spLocks noGrp="1"/>
          </p:cNvSpPr>
          <p:nvPr>
            <p:ph type="title"/>
          </p:nvPr>
        </p:nvSpPr>
        <p:spPr>
          <a:xfrm>
            <a:off x="831851" y="1709739"/>
            <a:ext cx="10515600" cy="2852737"/>
          </a:xfrm>
        </p:spPr>
        <p:txBody>
          <a:bodyPr anchor="b"/>
          <a:lstStyle>
            <a:lvl1pPr>
              <a:defRPr sz="6000"/>
            </a:lvl1p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A47C9249-44EC-4FAD-9E0B-1F71CEA7357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F08BD8C4-875F-47E8-9C22-DCD432D79CC9}"/>
              </a:ext>
            </a:extLst>
          </p:cNvPr>
          <p:cNvSpPr>
            <a:spLocks noGrp="1"/>
          </p:cNvSpPr>
          <p:nvPr>
            <p:ph type="dt" sz="half" idx="10"/>
          </p:nvPr>
        </p:nvSpPr>
        <p:spPr/>
        <p:txBody>
          <a:bodyPr/>
          <a:lstStyle>
            <a:lvl1pPr>
              <a:defRPr/>
            </a:lvl1pPr>
          </a:lstStyle>
          <a:p>
            <a:endParaRPr lang="en-US" altLang="ar-EG"/>
          </a:p>
        </p:txBody>
      </p:sp>
      <p:sp>
        <p:nvSpPr>
          <p:cNvPr id="5" name="عنصر نائب لرقم الشريحة 4">
            <a:extLst>
              <a:ext uri="{FF2B5EF4-FFF2-40B4-BE49-F238E27FC236}">
                <a16:creationId xmlns:a16="http://schemas.microsoft.com/office/drawing/2014/main" id="{AD9F2F4E-71ED-4AC0-8C6B-4E218C009F8C}"/>
              </a:ext>
            </a:extLst>
          </p:cNvPr>
          <p:cNvSpPr>
            <a:spLocks noGrp="1"/>
          </p:cNvSpPr>
          <p:nvPr>
            <p:ph type="sldNum" sz="quarter" idx="11"/>
          </p:nvPr>
        </p:nvSpPr>
        <p:spPr/>
        <p:txBody>
          <a:bodyPr/>
          <a:lstStyle>
            <a:lvl1pPr>
              <a:defRPr/>
            </a:lvl1pPr>
          </a:lstStyle>
          <a:p>
            <a:fld id="{48CF5F75-0D43-411B-92A6-09226367740F}" type="slidenum">
              <a:rPr lang="ar-SA" altLang="ar-EG"/>
              <a:pPr/>
              <a:t>‹#›</a:t>
            </a:fld>
            <a:endParaRPr lang="en-US" altLang="ar-EG"/>
          </a:p>
        </p:txBody>
      </p:sp>
      <p:sp>
        <p:nvSpPr>
          <p:cNvPr id="6" name="عنصر نائب للتذييل 5">
            <a:extLst>
              <a:ext uri="{FF2B5EF4-FFF2-40B4-BE49-F238E27FC236}">
                <a16:creationId xmlns:a16="http://schemas.microsoft.com/office/drawing/2014/main" id="{25A3005C-1663-431B-86EC-7ED2859EE9EF}"/>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370702162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CA23B22-4584-46CC-AF84-120D15A37C83}"/>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2E75BCE6-7C9D-4481-BBF7-FE6545DB8092}"/>
              </a:ext>
            </a:extLst>
          </p:cNvPr>
          <p:cNvSpPr>
            <a:spLocks noGrp="1"/>
          </p:cNvSpPr>
          <p:nvPr>
            <p:ph sz="half" idx="1"/>
          </p:nvPr>
        </p:nvSpPr>
        <p:spPr>
          <a:xfrm>
            <a:off x="609600" y="1600201"/>
            <a:ext cx="5384800" cy="452596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a:extLst>
              <a:ext uri="{FF2B5EF4-FFF2-40B4-BE49-F238E27FC236}">
                <a16:creationId xmlns:a16="http://schemas.microsoft.com/office/drawing/2014/main" id="{E03584F9-0521-4E11-9216-A47E58E94994}"/>
              </a:ext>
            </a:extLst>
          </p:cNvPr>
          <p:cNvSpPr>
            <a:spLocks noGrp="1"/>
          </p:cNvSpPr>
          <p:nvPr>
            <p:ph sz="half" idx="2"/>
          </p:nvPr>
        </p:nvSpPr>
        <p:spPr>
          <a:xfrm>
            <a:off x="6197600" y="1600201"/>
            <a:ext cx="5384800" cy="452596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a:extLst>
              <a:ext uri="{FF2B5EF4-FFF2-40B4-BE49-F238E27FC236}">
                <a16:creationId xmlns:a16="http://schemas.microsoft.com/office/drawing/2014/main" id="{1103F55B-7391-4192-A55F-0D3C11689400}"/>
              </a:ext>
            </a:extLst>
          </p:cNvPr>
          <p:cNvSpPr>
            <a:spLocks noGrp="1"/>
          </p:cNvSpPr>
          <p:nvPr>
            <p:ph type="dt" sz="half" idx="10"/>
          </p:nvPr>
        </p:nvSpPr>
        <p:spPr/>
        <p:txBody>
          <a:bodyPr/>
          <a:lstStyle>
            <a:lvl1pPr>
              <a:defRPr/>
            </a:lvl1pPr>
          </a:lstStyle>
          <a:p>
            <a:endParaRPr lang="en-US" altLang="ar-EG"/>
          </a:p>
        </p:txBody>
      </p:sp>
      <p:sp>
        <p:nvSpPr>
          <p:cNvPr id="6" name="عنصر نائب لرقم الشريحة 5">
            <a:extLst>
              <a:ext uri="{FF2B5EF4-FFF2-40B4-BE49-F238E27FC236}">
                <a16:creationId xmlns:a16="http://schemas.microsoft.com/office/drawing/2014/main" id="{EE7509E6-6DA7-4F86-B14B-F483268F693C}"/>
              </a:ext>
            </a:extLst>
          </p:cNvPr>
          <p:cNvSpPr>
            <a:spLocks noGrp="1"/>
          </p:cNvSpPr>
          <p:nvPr>
            <p:ph type="sldNum" sz="quarter" idx="11"/>
          </p:nvPr>
        </p:nvSpPr>
        <p:spPr/>
        <p:txBody>
          <a:bodyPr/>
          <a:lstStyle>
            <a:lvl1pPr>
              <a:defRPr/>
            </a:lvl1pPr>
          </a:lstStyle>
          <a:p>
            <a:fld id="{A1937646-5155-4A26-B44D-6095A12A3946}" type="slidenum">
              <a:rPr lang="ar-SA" altLang="ar-EG"/>
              <a:pPr/>
              <a:t>‹#›</a:t>
            </a:fld>
            <a:endParaRPr lang="en-US" altLang="ar-EG"/>
          </a:p>
        </p:txBody>
      </p:sp>
      <p:sp>
        <p:nvSpPr>
          <p:cNvPr id="7" name="عنصر نائب للتذييل 6">
            <a:extLst>
              <a:ext uri="{FF2B5EF4-FFF2-40B4-BE49-F238E27FC236}">
                <a16:creationId xmlns:a16="http://schemas.microsoft.com/office/drawing/2014/main" id="{AAE8804C-525B-4F4B-A127-02A91D5F6D87}"/>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2551242483"/>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3F8343C-EE43-48EE-8A17-D82C59CCE4AD}"/>
              </a:ext>
            </a:extLst>
          </p:cNvPr>
          <p:cNvSpPr>
            <a:spLocks noGrp="1"/>
          </p:cNvSpPr>
          <p:nvPr>
            <p:ph type="title"/>
          </p:nvPr>
        </p:nvSpPr>
        <p:spPr>
          <a:xfrm>
            <a:off x="840317" y="365126"/>
            <a:ext cx="10515600" cy="1325563"/>
          </a:xfrm>
        </p:spPr>
        <p:txBody>
          <a:bodyPr/>
          <a:lstStyle/>
          <a:p>
            <a:r>
              <a:rPr lang="ar-SA"/>
              <a:t>انقر لتحرير نمط عنوان الشكل الرئيسي</a:t>
            </a:r>
            <a:endParaRPr lang="ar-EG"/>
          </a:p>
        </p:txBody>
      </p:sp>
      <p:sp>
        <p:nvSpPr>
          <p:cNvPr id="3" name="عنصر نائب للنص 2">
            <a:extLst>
              <a:ext uri="{FF2B5EF4-FFF2-40B4-BE49-F238E27FC236}">
                <a16:creationId xmlns:a16="http://schemas.microsoft.com/office/drawing/2014/main" id="{FF79E002-6B1F-400E-A509-82F1622ADA1E}"/>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44FA557A-E788-478D-A92A-B0174CD3A261}"/>
              </a:ext>
            </a:extLst>
          </p:cNvPr>
          <p:cNvSpPr>
            <a:spLocks noGrp="1"/>
          </p:cNvSpPr>
          <p:nvPr>
            <p:ph sz="half" idx="2"/>
          </p:nvPr>
        </p:nvSpPr>
        <p:spPr>
          <a:xfrm>
            <a:off x="840318" y="2505075"/>
            <a:ext cx="5158316"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نص 4">
            <a:extLst>
              <a:ext uri="{FF2B5EF4-FFF2-40B4-BE49-F238E27FC236}">
                <a16:creationId xmlns:a16="http://schemas.microsoft.com/office/drawing/2014/main" id="{2E54CDA4-F5E3-4612-9B91-5942AFBC522F}"/>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1B16E00-C24A-4C48-ABA9-E6A40D90BDA5}"/>
              </a:ext>
            </a:extLst>
          </p:cNvPr>
          <p:cNvSpPr>
            <a:spLocks noGrp="1"/>
          </p:cNvSpPr>
          <p:nvPr>
            <p:ph sz="quarter" idx="4"/>
          </p:nvPr>
        </p:nvSpPr>
        <p:spPr>
          <a:xfrm>
            <a:off x="6172200" y="2505075"/>
            <a:ext cx="518371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7" name="عنصر نائب للتاريخ 6">
            <a:extLst>
              <a:ext uri="{FF2B5EF4-FFF2-40B4-BE49-F238E27FC236}">
                <a16:creationId xmlns:a16="http://schemas.microsoft.com/office/drawing/2014/main" id="{0DBCD221-8977-431A-9FD7-00126F5E44EF}"/>
              </a:ext>
            </a:extLst>
          </p:cNvPr>
          <p:cNvSpPr>
            <a:spLocks noGrp="1"/>
          </p:cNvSpPr>
          <p:nvPr>
            <p:ph type="dt" sz="half" idx="10"/>
          </p:nvPr>
        </p:nvSpPr>
        <p:spPr/>
        <p:txBody>
          <a:bodyPr/>
          <a:lstStyle>
            <a:lvl1pPr>
              <a:defRPr/>
            </a:lvl1pPr>
          </a:lstStyle>
          <a:p>
            <a:endParaRPr lang="en-US" altLang="ar-EG"/>
          </a:p>
        </p:txBody>
      </p:sp>
      <p:sp>
        <p:nvSpPr>
          <p:cNvPr id="8" name="عنصر نائب لرقم الشريحة 7">
            <a:extLst>
              <a:ext uri="{FF2B5EF4-FFF2-40B4-BE49-F238E27FC236}">
                <a16:creationId xmlns:a16="http://schemas.microsoft.com/office/drawing/2014/main" id="{A7DAC9AB-9E8F-44A1-BB5E-085162405AFB}"/>
              </a:ext>
            </a:extLst>
          </p:cNvPr>
          <p:cNvSpPr>
            <a:spLocks noGrp="1"/>
          </p:cNvSpPr>
          <p:nvPr>
            <p:ph type="sldNum" sz="quarter" idx="11"/>
          </p:nvPr>
        </p:nvSpPr>
        <p:spPr/>
        <p:txBody>
          <a:bodyPr/>
          <a:lstStyle>
            <a:lvl1pPr>
              <a:defRPr/>
            </a:lvl1pPr>
          </a:lstStyle>
          <a:p>
            <a:fld id="{3605FC17-3F80-4747-B3B7-E87C1F16E797}" type="slidenum">
              <a:rPr lang="ar-SA" altLang="ar-EG"/>
              <a:pPr/>
              <a:t>‹#›</a:t>
            </a:fld>
            <a:endParaRPr lang="en-US" altLang="ar-EG"/>
          </a:p>
        </p:txBody>
      </p:sp>
      <p:sp>
        <p:nvSpPr>
          <p:cNvPr id="9" name="عنصر نائب للتذييل 8">
            <a:extLst>
              <a:ext uri="{FF2B5EF4-FFF2-40B4-BE49-F238E27FC236}">
                <a16:creationId xmlns:a16="http://schemas.microsoft.com/office/drawing/2014/main" id="{1487A306-3634-40B3-A64C-408FE1895CF8}"/>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1549090770"/>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7FBA9FE-360F-4B53-9DC5-A3A8DD109AAE}"/>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تاريخ 2">
            <a:extLst>
              <a:ext uri="{FF2B5EF4-FFF2-40B4-BE49-F238E27FC236}">
                <a16:creationId xmlns:a16="http://schemas.microsoft.com/office/drawing/2014/main" id="{304CB65E-92BA-4FA8-9673-C2FB85C6E1C8}"/>
              </a:ext>
            </a:extLst>
          </p:cNvPr>
          <p:cNvSpPr>
            <a:spLocks noGrp="1"/>
          </p:cNvSpPr>
          <p:nvPr>
            <p:ph type="dt" sz="half" idx="10"/>
          </p:nvPr>
        </p:nvSpPr>
        <p:spPr/>
        <p:txBody>
          <a:bodyPr/>
          <a:lstStyle>
            <a:lvl1pPr>
              <a:defRPr/>
            </a:lvl1pPr>
          </a:lstStyle>
          <a:p>
            <a:endParaRPr lang="en-US" altLang="ar-EG"/>
          </a:p>
        </p:txBody>
      </p:sp>
      <p:sp>
        <p:nvSpPr>
          <p:cNvPr id="4" name="عنصر نائب لرقم الشريحة 3">
            <a:extLst>
              <a:ext uri="{FF2B5EF4-FFF2-40B4-BE49-F238E27FC236}">
                <a16:creationId xmlns:a16="http://schemas.microsoft.com/office/drawing/2014/main" id="{3A5E7BE4-1696-4C55-921A-ABE1A775C07B}"/>
              </a:ext>
            </a:extLst>
          </p:cNvPr>
          <p:cNvSpPr>
            <a:spLocks noGrp="1"/>
          </p:cNvSpPr>
          <p:nvPr>
            <p:ph type="sldNum" sz="quarter" idx="11"/>
          </p:nvPr>
        </p:nvSpPr>
        <p:spPr/>
        <p:txBody>
          <a:bodyPr/>
          <a:lstStyle>
            <a:lvl1pPr>
              <a:defRPr/>
            </a:lvl1pPr>
          </a:lstStyle>
          <a:p>
            <a:fld id="{3E558195-CFC1-4184-8558-BFB3CF075BCD}" type="slidenum">
              <a:rPr lang="ar-SA" altLang="ar-EG"/>
              <a:pPr/>
              <a:t>‹#›</a:t>
            </a:fld>
            <a:endParaRPr lang="en-US" altLang="ar-EG"/>
          </a:p>
        </p:txBody>
      </p:sp>
      <p:sp>
        <p:nvSpPr>
          <p:cNvPr id="5" name="عنصر نائب للتذييل 4">
            <a:extLst>
              <a:ext uri="{FF2B5EF4-FFF2-40B4-BE49-F238E27FC236}">
                <a16:creationId xmlns:a16="http://schemas.microsoft.com/office/drawing/2014/main" id="{62BBE162-5860-4B95-AA18-C2CB5F486B35}"/>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94655424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383ECF3C-C018-4F6E-AC59-9CB11B2386A7}"/>
              </a:ext>
            </a:extLst>
          </p:cNvPr>
          <p:cNvSpPr>
            <a:spLocks noGrp="1"/>
          </p:cNvSpPr>
          <p:nvPr>
            <p:ph type="dt" sz="half" idx="10"/>
          </p:nvPr>
        </p:nvSpPr>
        <p:spPr/>
        <p:txBody>
          <a:bodyPr/>
          <a:lstStyle>
            <a:lvl1pPr>
              <a:defRPr/>
            </a:lvl1pPr>
          </a:lstStyle>
          <a:p>
            <a:endParaRPr lang="en-US" altLang="ar-EG"/>
          </a:p>
        </p:txBody>
      </p:sp>
      <p:sp>
        <p:nvSpPr>
          <p:cNvPr id="3" name="عنصر نائب لرقم الشريحة 2">
            <a:extLst>
              <a:ext uri="{FF2B5EF4-FFF2-40B4-BE49-F238E27FC236}">
                <a16:creationId xmlns:a16="http://schemas.microsoft.com/office/drawing/2014/main" id="{1DED24DC-8556-47D5-AB14-4DE3F212DE00}"/>
              </a:ext>
            </a:extLst>
          </p:cNvPr>
          <p:cNvSpPr>
            <a:spLocks noGrp="1"/>
          </p:cNvSpPr>
          <p:nvPr>
            <p:ph type="sldNum" sz="quarter" idx="11"/>
          </p:nvPr>
        </p:nvSpPr>
        <p:spPr/>
        <p:txBody>
          <a:bodyPr/>
          <a:lstStyle>
            <a:lvl1pPr>
              <a:defRPr/>
            </a:lvl1pPr>
          </a:lstStyle>
          <a:p>
            <a:fld id="{B47B0F50-2B26-4526-B431-FC0222DC5C8F}" type="slidenum">
              <a:rPr lang="ar-SA" altLang="ar-EG"/>
              <a:pPr/>
              <a:t>‹#›</a:t>
            </a:fld>
            <a:endParaRPr lang="en-US" altLang="ar-EG"/>
          </a:p>
        </p:txBody>
      </p:sp>
      <p:sp>
        <p:nvSpPr>
          <p:cNvPr id="4" name="عنصر نائب للتذييل 3">
            <a:extLst>
              <a:ext uri="{FF2B5EF4-FFF2-40B4-BE49-F238E27FC236}">
                <a16:creationId xmlns:a16="http://schemas.microsoft.com/office/drawing/2014/main" id="{D3000787-CF89-4133-B680-4FFAE6545E86}"/>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3649306581"/>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6650633-6341-4126-9089-96967856A415}"/>
              </a:ext>
            </a:extLst>
          </p:cNvPr>
          <p:cNvSpPr>
            <a:spLocks noGrp="1"/>
          </p:cNvSpPr>
          <p:nvPr>
            <p:ph type="title"/>
          </p:nvPr>
        </p:nvSpPr>
        <p:spPr>
          <a:xfrm>
            <a:off x="840318" y="457200"/>
            <a:ext cx="3932767" cy="1600200"/>
          </a:xfrm>
        </p:spPr>
        <p:txBody>
          <a:bodyPr anchor="b"/>
          <a:lstStyle>
            <a:lvl1pPr>
              <a:defRPr sz="3200"/>
            </a:lvl1p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03E646C6-9D97-4131-895C-0DCAA6FE0074}"/>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a:extLst>
              <a:ext uri="{FF2B5EF4-FFF2-40B4-BE49-F238E27FC236}">
                <a16:creationId xmlns:a16="http://schemas.microsoft.com/office/drawing/2014/main" id="{E62A4B90-D53B-4D69-86EB-EFC58A539A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B9E04BAE-BCA3-47C8-94AF-AA728E9B999D}"/>
              </a:ext>
            </a:extLst>
          </p:cNvPr>
          <p:cNvSpPr>
            <a:spLocks noGrp="1"/>
          </p:cNvSpPr>
          <p:nvPr>
            <p:ph type="dt" sz="half" idx="10"/>
          </p:nvPr>
        </p:nvSpPr>
        <p:spPr/>
        <p:txBody>
          <a:bodyPr/>
          <a:lstStyle>
            <a:lvl1pPr>
              <a:defRPr/>
            </a:lvl1pPr>
          </a:lstStyle>
          <a:p>
            <a:endParaRPr lang="en-US" altLang="ar-EG"/>
          </a:p>
        </p:txBody>
      </p:sp>
      <p:sp>
        <p:nvSpPr>
          <p:cNvPr id="6" name="عنصر نائب لرقم الشريحة 5">
            <a:extLst>
              <a:ext uri="{FF2B5EF4-FFF2-40B4-BE49-F238E27FC236}">
                <a16:creationId xmlns:a16="http://schemas.microsoft.com/office/drawing/2014/main" id="{15E011B6-8EF9-482C-B866-6C88C144FC36}"/>
              </a:ext>
            </a:extLst>
          </p:cNvPr>
          <p:cNvSpPr>
            <a:spLocks noGrp="1"/>
          </p:cNvSpPr>
          <p:nvPr>
            <p:ph type="sldNum" sz="quarter" idx="11"/>
          </p:nvPr>
        </p:nvSpPr>
        <p:spPr/>
        <p:txBody>
          <a:bodyPr/>
          <a:lstStyle>
            <a:lvl1pPr>
              <a:defRPr/>
            </a:lvl1pPr>
          </a:lstStyle>
          <a:p>
            <a:fld id="{1D3ABB26-88AE-4894-9749-ED3271357DA5}" type="slidenum">
              <a:rPr lang="ar-SA" altLang="ar-EG"/>
              <a:pPr/>
              <a:t>‹#›</a:t>
            </a:fld>
            <a:endParaRPr lang="en-US" altLang="ar-EG"/>
          </a:p>
        </p:txBody>
      </p:sp>
      <p:sp>
        <p:nvSpPr>
          <p:cNvPr id="7" name="عنصر نائب للتذييل 6">
            <a:extLst>
              <a:ext uri="{FF2B5EF4-FFF2-40B4-BE49-F238E27FC236}">
                <a16:creationId xmlns:a16="http://schemas.microsoft.com/office/drawing/2014/main" id="{122623C2-C2BA-4640-A341-AB077518FA0B}"/>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6374101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EE8FE93-A17E-4C15-B9DF-DB7E257481CC}"/>
              </a:ext>
            </a:extLst>
          </p:cNvPr>
          <p:cNvSpPr>
            <a:spLocks noGrp="1"/>
          </p:cNvSpPr>
          <p:nvPr>
            <p:ph type="title"/>
          </p:nvPr>
        </p:nvSpPr>
        <p:spPr>
          <a:xfrm>
            <a:off x="840318" y="457200"/>
            <a:ext cx="3932767" cy="1600200"/>
          </a:xfrm>
        </p:spPr>
        <p:txBody>
          <a:bodyPr anchor="b"/>
          <a:lstStyle>
            <a:lvl1pPr>
              <a:defRPr sz="3200"/>
            </a:lvl1pPr>
          </a:lstStyle>
          <a:p>
            <a:r>
              <a:rPr lang="ar-SA"/>
              <a:t>انقر لتحرير نمط عنوان الشكل الرئيسي</a:t>
            </a:r>
            <a:endParaRPr lang="ar-EG"/>
          </a:p>
        </p:txBody>
      </p:sp>
      <p:sp>
        <p:nvSpPr>
          <p:cNvPr id="3" name="عنصر نائب للصورة 2">
            <a:extLst>
              <a:ext uri="{FF2B5EF4-FFF2-40B4-BE49-F238E27FC236}">
                <a16:creationId xmlns:a16="http://schemas.microsoft.com/office/drawing/2014/main" id="{AE11260E-F24E-42CB-9466-1591C3CFA4B8}"/>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a:extLst>
              <a:ext uri="{FF2B5EF4-FFF2-40B4-BE49-F238E27FC236}">
                <a16:creationId xmlns:a16="http://schemas.microsoft.com/office/drawing/2014/main" id="{6F9A0C75-81FE-403F-B836-BD591A2231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BDB28B3-8633-4734-9DD8-18774FC2E9BC}"/>
              </a:ext>
            </a:extLst>
          </p:cNvPr>
          <p:cNvSpPr>
            <a:spLocks noGrp="1"/>
          </p:cNvSpPr>
          <p:nvPr>
            <p:ph type="dt" sz="half" idx="10"/>
          </p:nvPr>
        </p:nvSpPr>
        <p:spPr/>
        <p:txBody>
          <a:bodyPr/>
          <a:lstStyle>
            <a:lvl1pPr>
              <a:defRPr/>
            </a:lvl1pPr>
          </a:lstStyle>
          <a:p>
            <a:endParaRPr lang="en-US" altLang="ar-EG"/>
          </a:p>
        </p:txBody>
      </p:sp>
      <p:sp>
        <p:nvSpPr>
          <p:cNvPr id="6" name="عنصر نائب لرقم الشريحة 5">
            <a:extLst>
              <a:ext uri="{FF2B5EF4-FFF2-40B4-BE49-F238E27FC236}">
                <a16:creationId xmlns:a16="http://schemas.microsoft.com/office/drawing/2014/main" id="{89992D7B-60CE-4AC8-8490-BA80FA068796}"/>
              </a:ext>
            </a:extLst>
          </p:cNvPr>
          <p:cNvSpPr>
            <a:spLocks noGrp="1"/>
          </p:cNvSpPr>
          <p:nvPr>
            <p:ph type="sldNum" sz="quarter" idx="11"/>
          </p:nvPr>
        </p:nvSpPr>
        <p:spPr/>
        <p:txBody>
          <a:bodyPr/>
          <a:lstStyle>
            <a:lvl1pPr>
              <a:defRPr/>
            </a:lvl1pPr>
          </a:lstStyle>
          <a:p>
            <a:fld id="{91991D67-6770-4FA4-804D-E88ACB3FB0F1}" type="slidenum">
              <a:rPr lang="ar-SA" altLang="ar-EG"/>
              <a:pPr/>
              <a:t>‹#›</a:t>
            </a:fld>
            <a:endParaRPr lang="en-US" altLang="ar-EG"/>
          </a:p>
        </p:txBody>
      </p:sp>
      <p:sp>
        <p:nvSpPr>
          <p:cNvPr id="7" name="عنصر نائب للتذييل 6">
            <a:extLst>
              <a:ext uri="{FF2B5EF4-FFF2-40B4-BE49-F238E27FC236}">
                <a16:creationId xmlns:a16="http://schemas.microsoft.com/office/drawing/2014/main" id="{F7260803-9EEF-4F61-BA07-53618797A49F}"/>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375947366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62C6A4C-E787-42EC-8C34-F155A8CDAD61}"/>
              </a:ext>
            </a:extLst>
          </p:cNvPr>
          <p:cNvSpPr>
            <a:spLocks noGrp="1"/>
          </p:cNvSpPr>
          <p:nvPr>
            <p:ph type="title"/>
          </p:nvPr>
        </p:nvSpPr>
        <p:spPr/>
        <p:txBody>
          <a:bodyPr/>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B72829F4-1E89-420E-ABD3-A58FBF79E2AD}"/>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716069B6-D8AB-400F-9AC4-76ED23088EBA}"/>
              </a:ext>
            </a:extLst>
          </p:cNvPr>
          <p:cNvSpPr>
            <a:spLocks noGrp="1"/>
          </p:cNvSpPr>
          <p:nvPr>
            <p:ph type="dt" sz="half" idx="10"/>
          </p:nvPr>
        </p:nvSpPr>
        <p:spPr/>
        <p:txBody>
          <a:bodyPr/>
          <a:lstStyle>
            <a:lvl1pPr>
              <a:defRPr/>
            </a:lvl1pPr>
          </a:lstStyle>
          <a:p>
            <a:endParaRPr lang="en-US" altLang="ar-EG"/>
          </a:p>
        </p:txBody>
      </p:sp>
      <p:sp>
        <p:nvSpPr>
          <p:cNvPr id="5" name="عنصر نائب لرقم الشريحة 4">
            <a:extLst>
              <a:ext uri="{FF2B5EF4-FFF2-40B4-BE49-F238E27FC236}">
                <a16:creationId xmlns:a16="http://schemas.microsoft.com/office/drawing/2014/main" id="{DD160968-3168-4774-95A4-09A7961679E9}"/>
              </a:ext>
            </a:extLst>
          </p:cNvPr>
          <p:cNvSpPr>
            <a:spLocks noGrp="1"/>
          </p:cNvSpPr>
          <p:nvPr>
            <p:ph type="sldNum" sz="quarter" idx="11"/>
          </p:nvPr>
        </p:nvSpPr>
        <p:spPr/>
        <p:txBody>
          <a:bodyPr/>
          <a:lstStyle>
            <a:lvl1pPr>
              <a:defRPr/>
            </a:lvl1pPr>
          </a:lstStyle>
          <a:p>
            <a:fld id="{4CCA2F69-BA1C-4C87-890C-A8D0C9A07D41}" type="slidenum">
              <a:rPr lang="ar-SA" altLang="ar-EG"/>
              <a:pPr/>
              <a:t>‹#›</a:t>
            </a:fld>
            <a:endParaRPr lang="en-US" altLang="ar-EG"/>
          </a:p>
        </p:txBody>
      </p:sp>
      <p:sp>
        <p:nvSpPr>
          <p:cNvPr id="6" name="عنصر نائب للتذييل 5">
            <a:extLst>
              <a:ext uri="{FF2B5EF4-FFF2-40B4-BE49-F238E27FC236}">
                <a16:creationId xmlns:a16="http://schemas.microsoft.com/office/drawing/2014/main" id="{EA59E6F6-F63D-4915-852E-E11FC607B839}"/>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14563544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ACDA8064-C393-4161-AEA7-1ED74B4F0502}"/>
              </a:ext>
            </a:extLst>
          </p:cNvPr>
          <p:cNvSpPr>
            <a:spLocks noGrp="1"/>
          </p:cNvSpPr>
          <p:nvPr>
            <p:ph type="title" orient="vert"/>
          </p:nvPr>
        </p:nvSpPr>
        <p:spPr>
          <a:xfrm>
            <a:off x="8839200" y="274639"/>
            <a:ext cx="2743200" cy="5851525"/>
          </a:xfrm>
        </p:spPr>
        <p:txBody>
          <a:bodyPr vert="eaVert"/>
          <a:lstStyle/>
          <a:p>
            <a:r>
              <a:rPr lang="ar-SA"/>
              <a:t>انقر لتحرير نمط عنوان الشكل الرئيسي</a:t>
            </a:r>
            <a:endParaRPr lang="ar-EG"/>
          </a:p>
        </p:txBody>
      </p:sp>
      <p:sp>
        <p:nvSpPr>
          <p:cNvPr id="3" name="عنصر نائب للعنوان العمودي 2">
            <a:extLst>
              <a:ext uri="{FF2B5EF4-FFF2-40B4-BE49-F238E27FC236}">
                <a16:creationId xmlns:a16="http://schemas.microsoft.com/office/drawing/2014/main" id="{62A470CD-13DB-48FE-A4E6-E4548A707C96}"/>
              </a:ext>
            </a:extLst>
          </p:cNvPr>
          <p:cNvSpPr>
            <a:spLocks noGrp="1"/>
          </p:cNvSpPr>
          <p:nvPr>
            <p:ph type="body" orient="vert" idx="1"/>
          </p:nvPr>
        </p:nvSpPr>
        <p:spPr>
          <a:xfrm>
            <a:off x="609600" y="274639"/>
            <a:ext cx="8026400" cy="585152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تاريخ 3">
            <a:extLst>
              <a:ext uri="{FF2B5EF4-FFF2-40B4-BE49-F238E27FC236}">
                <a16:creationId xmlns:a16="http://schemas.microsoft.com/office/drawing/2014/main" id="{2CF51AE8-C759-42C4-AB8F-484FD2725688}"/>
              </a:ext>
            </a:extLst>
          </p:cNvPr>
          <p:cNvSpPr>
            <a:spLocks noGrp="1"/>
          </p:cNvSpPr>
          <p:nvPr>
            <p:ph type="dt" sz="half" idx="10"/>
          </p:nvPr>
        </p:nvSpPr>
        <p:spPr/>
        <p:txBody>
          <a:bodyPr/>
          <a:lstStyle>
            <a:lvl1pPr>
              <a:defRPr/>
            </a:lvl1pPr>
          </a:lstStyle>
          <a:p>
            <a:endParaRPr lang="en-US" altLang="ar-EG"/>
          </a:p>
        </p:txBody>
      </p:sp>
      <p:sp>
        <p:nvSpPr>
          <p:cNvPr id="5" name="عنصر نائب لرقم الشريحة 4">
            <a:extLst>
              <a:ext uri="{FF2B5EF4-FFF2-40B4-BE49-F238E27FC236}">
                <a16:creationId xmlns:a16="http://schemas.microsoft.com/office/drawing/2014/main" id="{139FD55B-A21B-43B9-B644-B3BA3A9B8AA4}"/>
              </a:ext>
            </a:extLst>
          </p:cNvPr>
          <p:cNvSpPr>
            <a:spLocks noGrp="1"/>
          </p:cNvSpPr>
          <p:nvPr>
            <p:ph type="sldNum" sz="quarter" idx="11"/>
          </p:nvPr>
        </p:nvSpPr>
        <p:spPr/>
        <p:txBody>
          <a:bodyPr/>
          <a:lstStyle>
            <a:lvl1pPr>
              <a:defRPr/>
            </a:lvl1pPr>
          </a:lstStyle>
          <a:p>
            <a:fld id="{B86CF676-B92C-48FE-B483-86C4F7D47EBF}" type="slidenum">
              <a:rPr lang="ar-SA" altLang="ar-EG"/>
              <a:pPr/>
              <a:t>‹#›</a:t>
            </a:fld>
            <a:endParaRPr lang="en-US" altLang="ar-EG"/>
          </a:p>
        </p:txBody>
      </p:sp>
      <p:sp>
        <p:nvSpPr>
          <p:cNvPr id="6" name="عنصر نائب للتذييل 5">
            <a:extLst>
              <a:ext uri="{FF2B5EF4-FFF2-40B4-BE49-F238E27FC236}">
                <a16:creationId xmlns:a16="http://schemas.microsoft.com/office/drawing/2014/main" id="{872DA9CA-11D8-4FFA-9892-9A977CE55E48}"/>
              </a:ext>
            </a:extLst>
          </p:cNvPr>
          <p:cNvSpPr>
            <a:spLocks noGrp="1"/>
          </p:cNvSpPr>
          <p:nvPr>
            <p:ph type="ftr" sz="quarter" idx="12"/>
          </p:nvPr>
        </p:nvSpPr>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290459226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21476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DD6417F-7922-4F71-80E9-97AC06AC9FE9}"/>
              </a:ext>
            </a:extLst>
          </p:cNvPr>
          <p:cNvSpPr>
            <a:spLocks noGrp="1"/>
          </p:cNvSpPr>
          <p:nvPr>
            <p:ph type="title"/>
          </p:nvPr>
        </p:nvSpPr>
        <p:spPr>
          <a:xfrm>
            <a:off x="609600" y="274638"/>
            <a:ext cx="10972800" cy="1143000"/>
          </a:xfrm>
        </p:spPr>
        <p:txBody>
          <a:bodyPr/>
          <a:lstStyle/>
          <a:p>
            <a:r>
              <a:rPr lang="ar-SA"/>
              <a:t>انقر لتحرير نمط عنوان الشكل الرئيسي</a:t>
            </a:r>
            <a:endParaRPr lang="ar-EG"/>
          </a:p>
        </p:txBody>
      </p:sp>
      <p:sp>
        <p:nvSpPr>
          <p:cNvPr id="3" name="عنصر نائب للجدول 2">
            <a:extLst>
              <a:ext uri="{FF2B5EF4-FFF2-40B4-BE49-F238E27FC236}">
                <a16:creationId xmlns:a16="http://schemas.microsoft.com/office/drawing/2014/main" id="{6F36E7D7-9D48-4AAA-8966-BE53F6423EEC}"/>
              </a:ext>
            </a:extLst>
          </p:cNvPr>
          <p:cNvSpPr>
            <a:spLocks noGrp="1"/>
          </p:cNvSpPr>
          <p:nvPr>
            <p:ph type="tbl" idx="1"/>
          </p:nvPr>
        </p:nvSpPr>
        <p:spPr>
          <a:xfrm>
            <a:off x="609600" y="1600201"/>
            <a:ext cx="10972800" cy="4525963"/>
          </a:xfrm>
        </p:spPr>
        <p:txBody>
          <a:bodyPr/>
          <a:lstStyle/>
          <a:p>
            <a:endParaRPr lang="ar-EG"/>
          </a:p>
        </p:txBody>
      </p:sp>
      <p:sp>
        <p:nvSpPr>
          <p:cNvPr id="4" name="عنصر نائب للتاريخ 3">
            <a:extLst>
              <a:ext uri="{FF2B5EF4-FFF2-40B4-BE49-F238E27FC236}">
                <a16:creationId xmlns:a16="http://schemas.microsoft.com/office/drawing/2014/main" id="{5DC11802-241C-4908-A393-AB2197548AAA}"/>
              </a:ext>
            </a:extLst>
          </p:cNvPr>
          <p:cNvSpPr>
            <a:spLocks noGrp="1"/>
          </p:cNvSpPr>
          <p:nvPr>
            <p:ph type="dt" sz="half" idx="10"/>
          </p:nvPr>
        </p:nvSpPr>
        <p:spPr>
          <a:xfrm>
            <a:off x="609600" y="6251575"/>
            <a:ext cx="2844800" cy="476250"/>
          </a:xfrm>
        </p:spPr>
        <p:txBody>
          <a:bodyPr/>
          <a:lstStyle>
            <a:lvl1pPr>
              <a:defRPr/>
            </a:lvl1pPr>
          </a:lstStyle>
          <a:p>
            <a:endParaRPr lang="en-US" altLang="ar-EG"/>
          </a:p>
        </p:txBody>
      </p:sp>
      <p:sp>
        <p:nvSpPr>
          <p:cNvPr id="5" name="عنصر نائب لرقم الشريحة 4">
            <a:extLst>
              <a:ext uri="{FF2B5EF4-FFF2-40B4-BE49-F238E27FC236}">
                <a16:creationId xmlns:a16="http://schemas.microsoft.com/office/drawing/2014/main" id="{F09F27E7-555E-45C9-8EE8-336D0D752DB1}"/>
              </a:ext>
            </a:extLst>
          </p:cNvPr>
          <p:cNvSpPr>
            <a:spLocks noGrp="1"/>
          </p:cNvSpPr>
          <p:nvPr>
            <p:ph type="sldNum" sz="quarter" idx="11"/>
          </p:nvPr>
        </p:nvSpPr>
        <p:spPr>
          <a:xfrm>
            <a:off x="8737600" y="6248400"/>
            <a:ext cx="2844800" cy="476250"/>
          </a:xfrm>
        </p:spPr>
        <p:txBody>
          <a:bodyPr/>
          <a:lstStyle>
            <a:lvl1pPr>
              <a:defRPr/>
            </a:lvl1pPr>
          </a:lstStyle>
          <a:p>
            <a:fld id="{4C9040E3-1556-4915-A906-62F4C8A6CF57}" type="slidenum">
              <a:rPr lang="ar-SA" altLang="ar-EG"/>
              <a:pPr/>
              <a:t>‹#›</a:t>
            </a:fld>
            <a:endParaRPr lang="en-US" altLang="ar-EG"/>
          </a:p>
        </p:txBody>
      </p:sp>
      <p:sp>
        <p:nvSpPr>
          <p:cNvPr id="6" name="عنصر نائب للتذييل 5">
            <a:extLst>
              <a:ext uri="{FF2B5EF4-FFF2-40B4-BE49-F238E27FC236}">
                <a16:creationId xmlns:a16="http://schemas.microsoft.com/office/drawing/2014/main" id="{E5DCAB2F-6E3C-46B0-86AE-7C6711C6C0EF}"/>
              </a:ext>
            </a:extLst>
          </p:cNvPr>
          <p:cNvSpPr>
            <a:spLocks noGrp="1"/>
          </p:cNvSpPr>
          <p:nvPr>
            <p:ph type="ftr" sz="quarter" idx="12"/>
          </p:nvPr>
        </p:nvSpPr>
        <p:spPr>
          <a:xfrm>
            <a:off x="4165600" y="6248400"/>
            <a:ext cx="3860800" cy="476250"/>
          </a:xfrm>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865905088"/>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AndTwoObj" preserve="1">
  <p:cSld name="عنوان، ومحتوى، واثنان من ال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9B597B-2766-4B4E-9613-590A78706BB9}"/>
              </a:ext>
            </a:extLst>
          </p:cNvPr>
          <p:cNvSpPr>
            <a:spLocks noGrp="1"/>
          </p:cNvSpPr>
          <p:nvPr>
            <p:ph type="title"/>
          </p:nvPr>
        </p:nvSpPr>
        <p:spPr>
          <a:xfrm>
            <a:off x="609600" y="274638"/>
            <a:ext cx="10972800" cy="1143000"/>
          </a:xfrm>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34275FC9-6D77-4A76-BCCA-4A4993520D07}"/>
              </a:ext>
            </a:extLst>
          </p:cNvPr>
          <p:cNvSpPr>
            <a:spLocks noGrp="1"/>
          </p:cNvSpPr>
          <p:nvPr>
            <p:ph sz="half" idx="1"/>
          </p:nvPr>
        </p:nvSpPr>
        <p:spPr>
          <a:xfrm>
            <a:off x="609600" y="1600201"/>
            <a:ext cx="5384800" cy="452596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محتوى 3">
            <a:extLst>
              <a:ext uri="{FF2B5EF4-FFF2-40B4-BE49-F238E27FC236}">
                <a16:creationId xmlns:a16="http://schemas.microsoft.com/office/drawing/2014/main" id="{CB3D548F-C6BE-47CA-B13C-48BA5F18FC69}"/>
              </a:ext>
            </a:extLst>
          </p:cNvPr>
          <p:cNvSpPr>
            <a:spLocks noGrp="1"/>
          </p:cNvSpPr>
          <p:nvPr>
            <p:ph sz="quarter" idx="2"/>
          </p:nvPr>
        </p:nvSpPr>
        <p:spPr>
          <a:xfrm>
            <a:off x="6197600" y="1600200"/>
            <a:ext cx="5384800" cy="21859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محتوى 4">
            <a:extLst>
              <a:ext uri="{FF2B5EF4-FFF2-40B4-BE49-F238E27FC236}">
                <a16:creationId xmlns:a16="http://schemas.microsoft.com/office/drawing/2014/main" id="{C852EE42-85A8-4A18-A89C-521AD13F03EF}"/>
              </a:ext>
            </a:extLst>
          </p:cNvPr>
          <p:cNvSpPr>
            <a:spLocks noGrp="1"/>
          </p:cNvSpPr>
          <p:nvPr>
            <p:ph sz="quarter" idx="3"/>
          </p:nvPr>
        </p:nvSpPr>
        <p:spPr>
          <a:xfrm>
            <a:off x="6197600" y="3938589"/>
            <a:ext cx="5384800" cy="218757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6" name="عنصر نائب للتاريخ 5">
            <a:extLst>
              <a:ext uri="{FF2B5EF4-FFF2-40B4-BE49-F238E27FC236}">
                <a16:creationId xmlns:a16="http://schemas.microsoft.com/office/drawing/2014/main" id="{EA4BA97E-62E4-421E-9CD7-0882D4E175DF}"/>
              </a:ext>
            </a:extLst>
          </p:cNvPr>
          <p:cNvSpPr>
            <a:spLocks noGrp="1"/>
          </p:cNvSpPr>
          <p:nvPr>
            <p:ph type="dt" sz="half" idx="10"/>
          </p:nvPr>
        </p:nvSpPr>
        <p:spPr>
          <a:xfrm>
            <a:off x="609600" y="6251575"/>
            <a:ext cx="2844800" cy="476250"/>
          </a:xfrm>
        </p:spPr>
        <p:txBody>
          <a:bodyPr/>
          <a:lstStyle>
            <a:lvl1pPr>
              <a:defRPr/>
            </a:lvl1pPr>
          </a:lstStyle>
          <a:p>
            <a:endParaRPr lang="en-US" altLang="ar-EG"/>
          </a:p>
        </p:txBody>
      </p:sp>
      <p:sp>
        <p:nvSpPr>
          <p:cNvPr id="7" name="عنصر نائب لرقم الشريحة 6">
            <a:extLst>
              <a:ext uri="{FF2B5EF4-FFF2-40B4-BE49-F238E27FC236}">
                <a16:creationId xmlns:a16="http://schemas.microsoft.com/office/drawing/2014/main" id="{79175E42-81AA-46FB-93F0-2F0C21610EE3}"/>
              </a:ext>
            </a:extLst>
          </p:cNvPr>
          <p:cNvSpPr>
            <a:spLocks noGrp="1"/>
          </p:cNvSpPr>
          <p:nvPr>
            <p:ph type="sldNum" sz="quarter" idx="11"/>
          </p:nvPr>
        </p:nvSpPr>
        <p:spPr>
          <a:xfrm>
            <a:off x="8737600" y="6248400"/>
            <a:ext cx="2844800" cy="476250"/>
          </a:xfrm>
        </p:spPr>
        <p:txBody>
          <a:bodyPr/>
          <a:lstStyle>
            <a:lvl1pPr>
              <a:defRPr/>
            </a:lvl1pPr>
          </a:lstStyle>
          <a:p>
            <a:fld id="{DC9887E8-A0E6-40E1-8A62-5D9D8A5BA838}" type="slidenum">
              <a:rPr lang="ar-SA" altLang="ar-EG"/>
              <a:pPr/>
              <a:t>‹#›</a:t>
            </a:fld>
            <a:endParaRPr lang="en-US" altLang="ar-EG"/>
          </a:p>
        </p:txBody>
      </p:sp>
      <p:sp>
        <p:nvSpPr>
          <p:cNvPr id="8" name="عنصر نائب للتذييل 7">
            <a:extLst>
              <a:ext uri="{FF2B5EF4-FFF2-40B4-BE49-F238E27FC236}">
                <a16:creationId xmlns:a16="http://schemas.microsoft.com/office/drawing/2014/main" id="{5556F5A7-5DD2-472B-9389-C67F11C15AF0}"/>
              </a:ext>
            </a:extLst>
          </p:cNvPr>
          <p:cNvSpPr>
            <a:spLocks noGrp="1"/>
          </p:cNvSpPr>
          <p:nvPr>
            <p:ph type="ftr" sz="quarter" idx="12"/>
          </p:nvPr>
        </p:nvSpPr>
        <p:spPr>
          <a:xfrm>
            <a:off x="4165600" y="6248400"/>
            <a:ext cx="3860800" cy="476250"/>
          </a:xfrm>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340514235"/>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x" preserve="1">
  <p:cSld name="عنوان، ومحتوى، ونص">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C26FEE1-1AF6-4453-8464-99E07EFBFCC0}"/>
              </a:ext>
            </a:extLst>
          </p:cNvPr>
          <p:cNvSpPr>
            <a:spLocks noGrp="1"/>
          </p:cNvSpPr>
          <p:nvPr>
            <p:ph type="title"/>
          </p:nvPr>
        </p:nvSpPr>
        <p:spPr>
          <a:xfrm>
            <a:off x="609600" y="274638"/>
            <a:ext cx="10972800" cy="1143000"/>
          </a:xfrm>
        </p:spPr>
        <p:txBody>
          <a:bodyPr/>
          <a:lstStyle/>
          <a:p>
            <a:r>
              <a:rPr lang="ar-SA"/>
              <a:t>انقر لتحرير نمط عنوان الشكل الرئيسي</a:t>
            </a:r>
            <a:endParaRPr lang="ar-EG"/>
          </a:p>
        </p:txBody>
      </p:sp>
      <p:sp>
        <p:nvSpPr>
          <p:cNvPr id="3" name="عنصر نائب للمحتوى 2">
            <a:extLst>
              <a:ext uri="{FF2B5EF4-FFF2-40B4-BE49-F238E27FC236}">
                <a16:creationId xmlns:a16="http://schemas.microsoft.com/office/drawing/2014/main" id="{F1BA805E-4304-4B0C-B08B-3CA44142766B}"/>
              </a:ext>
            </a:extLst>
          </p:cNvPr>
          <p:cNvSpPr>
            <a:spLocks noGrp="1"/>
          </p:cNvSpPr>
          <p:nvPr>
            <p:ph sz="half" idx="1"/>
          </p:nvPr>
        </p:nvSpPr>
        <p:spPr>
          <a:xfrm>
            <a:off x="609600" y="1600201"/>
            <a:ext cx="5384800" cy="452596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4" name="عنصر نائب للنص 3">
            <a:extLst>
              <a:ext uri="{FF2B5EF4-FFF2-40B4-BE49-F238E27FC236}">
                <a16:creationId xmlns:a16="http://schemas.microsoft.com/office/drawing/2014/main" id="{4BBD4E32-7D04-4340-9286-13125D06DEDA}"/>
              </a:ext>
            </a:extLst>
          </p:cNvPr>
          <p:cNvSpPr>
            <a:spLocks noGrp="1"/>
          </p:cNvSpPr>
          <p:nvPr>
            <p:ph type="body" sz="half" idx="2"/>
          </p:nvPr>
        </p:nvSpPr>
        <p:spPr>
          <a:xfrm>
            <a:off x="6197600" y="1600201"/>
            <a:ext cx="5384800" cy="452596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EG"/>
          </a:p>
        </p:txBody>
      </p:sp>
      <p:sp>
        <p:nvSpPr>
          <p:cNvPr id="5" name="عنصر نائب للتاريخ 4">
            <a:extLst>
              <a:ext uri="{FF2B5EF4-FFF2-40B4-BE49-F238E27FC236}">
                <a16:creationId xmlns:a16="http://schemas.microsoft.com/office/drawing/2014/main" id="{3EE1F2A0-E510-4848-A0A3-833A568620E4}"/>
              </a:ext>
            </a:extLst>
          </p:cNvPr>
          <p:cNvSpPr>
            <a:spLocks noGrp="1"/>
          </p:cNvSpPr>
          <p:nvPr>
            <p:ph type="dt" sz="half" idx="10"/>
          </p:nvPr>
        </p:nvSpPr>
        <p:spPr>
          <a:xfrm>
            <a:off x="609600" y="6251575"/>
            <a:ext cx="2844800" cy="476250"/>
          </a:xfrm>
        </p:spPr>
        <p:txBody>
          <a:bodyPr/>
          <a:lstStyle>
            <a:lvl1pPr>
              <a:defRPr/>
            </a:lvl1pPr>
          </a:lstStyle>
          <a:p>
            <a:endParaRPr lang="en-US" altLang="ar-EG"/>
          </a:p>
        </p:txBody>
      </p:sp>
      <p:sp>
        <p:nvSpPr>
          <p:cNvPr id="6" name="عنصر نائب لرقم الشريحة 5">
            <a:extLst>
              <a:ext uri="{FF2B5EF4-FFF2-40B4-BE49-F238E27FC236}">
                <a16:creationId xmlns:a16="http://schemas.microsoft.com/office/drawing/2014/main" id="{14B86B0E-8B52-4EBC-BD97-3C66FB9935B1}"/>
              </a:ext>
            </a:extLst>
          </p:cNvPr>
          <p:cNvSpPr>
            <a:spLocks noGrp="1"/>
          </p:cNvSpPr>
          <p:nvPr>
            <p:ph type="sldNum" sz="quarter" idx="11"/>
          </p:nvPr>
        </p:nvSpPr>
        <p:spPr>
          <a:xfrm>
            <a:off x="8737600" y="6248400"/>
            <a:ext cx="2844800" cy="476250"/>
          </a:xfrm>
        </p:spPr>
        <p:txBody>
          <a:bodyPr/>
          <a:lstStyle>
            <a:lvl1pPr>
              <a:defRPr/>
            </a:lvl1pPr>
          </a:lstStyle>
          <a:p>
            <a:fld id="{A2798CE7-4149-408F-8CBC-3D3CC1466D85}" type="slidenum">
              <a:rPr lang="ar-SA" altLang="ar-EG"/>
              <a:pPr/>
              <a:t>‹#›</a:t>
            </a:fld>
            <a:endParaRPr lang="en-US" altLang="ar-EG"/>
          </a:p>
        </p:txBody>
      </p:sp>
      <p:sp>
        <p:nvSpPr>
          <p:cNvPr id="7" name="عنصر نائب للتذييل 6">
            <a:extLst>
              <a:ext uri="{FF2B5EF4-FFF2-40B4-BE49-F238E27FC236}">
                <a16:creationId xmlns:a16="http://schemas.microsoft.com/office/drawing/2014/main" id="{FCF05684-9ED2-41F9-BC02-45CE909E6705}"/>
              </a:ext>
            </a:extLst>
          </p:cNvPr>
          <p:cNvSpPr>
            <a:spLocks noGrp="1"/>
          </p:cNvSpPr>
          <p:nvPr>
            <p:ph type="ftr" sz="quarter" idx="12"/>
          </p:nvPr>
        </p:nvSpPr>
        <p:spPr>
          <a:xfrm>
            <a:off x="4165600" y="6248400"/>
            <a:ext cx="3860800" cy="476250"/>
          </a:xfrm>
        </p:spPr>
        <p:txBody>
          <a:bodyPr/>
          <a:lstStyle>
            <a:lvl1pPr>
              <a:defRPr/>
            </a:lvl1pPr>
          </a:lstStyle>
          <a:p>
            <a:r>
              <a:rPr lang="ar-SA" altLang="ar-EG"/>
              <a:t>التدريب التربوي - برنامج الإشراف والتربية</a:t>
            </a:r>
            <a:endParaRPr lang="en-US" altLang="ar-EG"/>
          </a:p>
        </p:txBody>
      </p:sp>
    </p:spTree>
    <p:extLst>
      <p:ext uri="{BB962C8B-B14F-4D97-AF65-F5344CB8AC3E}">
        <p14:creationId xmlns:p14="http://schemas.microsoft.com/office/powerpoint/2010/main" val="363243583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508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89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1371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7519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067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6623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theme" Target="../theme/theme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F6C2D18-9389-4C09-85AC-267A91E39F3A}" type="datetime8">
              <a:rPr lang="ar-EG" smtClean="0"/>
              <a:t>10 نيسان، 20</a:t>
            </a:fld>
            <a:endParaRPr lang="ar-EG"/>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D26EBA-CF6E-4D62-B531-23C667DBDBC8}" type="slidenum">
              <a:rPr lang="ar-EG" smtClean="0"/>
              <a:t>‹#›</a:t>
            </a:fld>
            <a:endParaRPr lang="ar-EG"/>
          </a:p>
        </p:txBody>
      </p:sp>
    </p:spTree>
    <p:extLst>
      <p:ext uri="{BB962C8B-B14F-4D97-AF65-F5344CB8AC3E}">
        <p14:creationId xmlns:p14="http://schemas.microsoft.com/office/powerpoint/2010/main" val="1397533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عنصر نائب للعنوان 1">
            <a:extLst>
              <a:ext uri="{FF2B5EF4-FFF2-40B4-BE49-F238E27FC236}">
                <a16:creationId xmlns:a16="http://schemas.microsoft.com/office/drawing/2014/main" id="{A95D3AAB-3D13-4822-9425-2075C5690399}"/>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EG"/>
              <a:t>انقر لتحرير نمط العنوان الرئيسي</a:t>
            </a:r>
          </a:p>
        </p:txBody>
      </p:sp>
      <p:sp>
        <p:nvSpPr>
          <p:cNvPr id="3075" name="عنصر نائب للنص 2">
            <a:extLst>
              <a:ext uri="{FF2B5EF4-FFF2-40B4-BE49-F238E27FC236}">
                <a16:creationId xmlns:a16="http://schemas.microsoft.com/office/drawing/2014/main" id="{8527E128-5BD3-435F-AFD4-7B810F559181}"/>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EG"/>
              <a:t>انقر لتحرير أنماط النص الرئيسي</a:t>
            </a:r>
          </a:p>
          <a:p>
            <a:pPr lvl="1"/>
            <a:r>
              <a:rPr lang="ar-SA" altLang="ar-EG"/>
              <a:t>المستوى الثاني</a:t>
            </a:r>
          </a:p>
          <a:p>
            <a:pPr lvl="2"/>
            <a:r>
              <a:rPr lang="ar-SA" altLang="ar-EG"/>
              <a:t>المستوى الثالث</a:t>
            </a:r>
          </a:p>
          <a:p>
            <a:pPr lvl="3"/>
            <a:r>
              <a:rPr lang="ar-SA" altLang="ar-EG"/>
              <a:t>المستوى الرابع</a:t>
            </a:r>
          </a:p>
          <a:p>
            <a:pPr lvl="4"/>
            <a:r>
              <a:rPr lang="ar-SA" altLang="ar-EG"/>
              <a:t>المستوى الخامس</a:t>
            </a:r>
          </a:p>
        </p:txBody>
      </p:sp>
      <p:sp>
        <p:nvSpPr>
          <p:cNvPr id="4" name="عنصر نائب للتاريخ 3">
            <a:extLst>
              <a:ext uri="{FF2B5EF4-FFF2-40B4-BE49-F238E27FC236}">
                <a16:creationId xmlns:a16="http://schemas.microsoft.com/office/drawing/2014/main" id="{3327925E-41A7-41A1-9636-A520A31F709D}"/>
              </a:ext>
            </a:extLst>
          </p:cNvPr>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73096BD-46D7-4F8A-9A7A-3280CB6B3812}" type="datetimeFigureOut">
              <a:rPr lang="ar-SA"/>
              <a:pPr>
                <a:defRPr/>
              </a:pPr>
              <a:t>17/08/1441</a:t>
            </a:fld>
            <a:endParaRPr lang="ar-SA"/>
          </a:p>
        </p:txBody>
      </p:sp>
      <p:sp>
        <p:nvSpPr>
          <p:cNvPr id="5" name="عنصر نائب للتذييل 4">
            <a:extLst>
              <a:ext uri="{FF2B5EF4-FFF2-40B4-BE49-F238E27FC236}">
                <a16:creationId xmlns:a16="http://schemas.microsoft.com/office/drawing/2014/main" id="{75B39D6D-4496-4CF1-A7F5-CD88DE9743D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عنصر نائب لرقم الشريحة 5">
            <a:extLst>
              <a:ext uri="{FF2B5EF4-FFF2-40B4-BE49-F238E27FC236}">
                <a16:creationId xmlns:a16="http://schemas.microsoft.com/office/drawing/2014/main" id="{3DA7AD9E-9160-4B3B-9432-3BFCBAA52913}"/>
              </a:ext>
            </a:extLst>
          </p:cNvPr>
          <p:cNvSpPr>
            <a:spLocks noGrp="1"/>
          </p:cNvSpPr>
          <p:nvPr>
            <p:ph type="sldNum" sz="quarter" idx="4"/>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latin typeface="Calibri" panose="020F0502020204030204" pitchFamily="34" charset="0"/>
              </a:defRPr>
            </a:lvl1pPr>
          </a:lstStyle>
          <a:p>
            <a:fld id="{E46B8976-652C-4BAB-A42C-EB2233754AB1}" type="slidenum">
              <a:rPr lang="ar-SA" altLang="ar-EG"/>
              <a:pPr/>
              <a:t>‹#›</a:t>
            </a:fld>
            <a:endParaRPr lang="ar-SA" altLang="ar-EG"/>
          </a:p>
        </p:txBody>
      </p:sp>
    </p:spTree>
    <p:extLst>
      <p:ext uri="{BB962C8B-B14F-4D97-AF65-F5344CB8AC3E}">
        <p14:creationId xmlns:p14="http://schemas.microsoft.com/office/powerpoint/2010/main" val="3771709861"/>
      </p:ext>
    </p:extLst>
  </p:cSld>
  <p:clrMap bg1="lt1" tx1="dk1" bg2="lt2" tx2="dk2" accent1="accent1" accent2="accent2" accent3="accent3" accent4="accent4" accent5="accent5" accent6="accent6" hlink="hlink" folHlink="folHlink"/>
  <p:sldLayoutIdLst>
    <p:sldLayoutId id="2147483678" r:id="rId1"/>
    <p:sldLayoutId id="2147483679" r:id="rId2"/>
  </p:sldLayoutIdLst>
  <p:transition>
    <p:randomBar dir="vert"/>
  </p:transition>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p:titleStyle>
    <p:bodyStyle>
      <a:lvl1pPr marL="342900" indent="-342900" algn="r" rtl="1"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400386" name="Rectangle 2">
            <a:extLst>
              <a:ext uri="{FF2B5EF4-FFF2-40B4-BE49-F238E27FC236}">
                <a16:creationId xmlns:a16="http://schemas.microsoft.com/office/drawing/2014/main" id="{980D1F5F-6F36-4317-A42E-224BBA2E6F50}"/>
              </a:ext>
            </a:extLst>
          </p:cNvPr>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lnSpc>
                <a:spcPct val="100000"/>
              </a:lnSpc>
              <a:spcBef>
                <a:spcPct val="0"/>
              </a:spcBef>
              <a:buClrTx/>
              <a:buSzTx/>
              <a:buFontTx/>
              <a:buNone/>
              <a:defRPr sz="1200">
                <a:effectLst/>
                <a:latin typeface="Arial" panose="020B0604020202020204" pitchFamily="34" charset="0"/>
                <a:cs typeface="+mn-cs"/>
              </a:defRPr>
            </a:lvl1pPr>
          </a:lstStyle>
          <a:p>
            <a:endParaRPr lang="en-US" altLang="ar-EG"/>
          </a:p>
        </p:txBody>
      </p:sp>
      <p:sp>
        <p:nvSpPr>
          <p:cNvPr id="400387" name="Rectangle 3">
            <a:extLst>
              <a:ext uri="{FF2B5EF4-FFF2-40B4-BE49-F238E27FC236}">
                <a16:creationId xmlns:a16="http://schemas.microsoft.com/office/drawing/2014/main" id="{BC6988E3-7452-4EFD-9F10-99331E5D8956}"/>
              </a:ext>
            </a:extLst>
          </p:cNvPr>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a:lnSpc>
                <a:spcPct val="100000"/>
              </a:lnSpc>
              <a:spcBef>
                <a:spcPct val="0"/>
              </a:spcBef>
              <a:buClrTx/>
              <a:buSzTx/>
              <a:buFontTx/>
              <a:buNone/>
              <a:defRPr sz="1200">
                <a:effectLst/>
                <a:latin typeface="Arial" panose="020B0604020202020204" pitchFamily="34" charset="0"/>
                <a:cs typeface="+mn-cs"/>
              </a:defRPr>
            </a:lvl1pPr>
          </a:lstStyle>
          <a:p>
            <a:fld id="{B7EB7FBF-D3C7-489D-BC5B-ECDCEB97D08C}" type="slidenum">
              <a:rPr lang="ar-SA" altLang="ar-EG"/>
              <a:pPr/>
              <a:t>‹#›</a:t>
            </a:fld>
            <a:endParaRPr lang="en-US" altLang="ar-EG"/>
          </a:p>
        </p:txBody>
      </p:sp>
      <p:grpSp>
        <p:nvGrpSpPr>
          <p:cNvPr id="400388" name="Group 4">
            <a:extLst>
              <a:ext uri="{FF2B5EF4-FFF2-40B4-BE49-F238E27FC236}">
                <a16:creationId xmlns:a16="http://schemas.microsoft.com/office/drawing/2014/main" id="{E58AA3F5-A019-44C8-9AA2-6521DE71D6A2}"/>
              </a:ext>
            </a:extLst>
          </p:cNvPr>
          <p:cNvGrpSpPr>
            <a:grpSpLocks/>
          </p:cNvGrpSpPr>
          <p:nvPr/>
        </p:nvGrpSpPr>
        <p:grpSpPr bwMode="auto">
          <a:xfrm>
            <a:off x="1" y="1"/>
            <a:ext cx="12187767" cy="6850063"/>
            <a:chOff x="0" y="0"/>
            <a:chExt cx="5758" cy="4315"/>
          </a:xfrm>
        </p:grpSpPr>
        <p:grpSp>
          <p:nvGrpSpPr>
            <p:cNvPr id="400389" name="Group 5">
              <a:extLst>
                <a:ext uri="{FF2B5EF4-FFF2-40B4-BE49-F238E27FC236}">
                  <a16:creationId xmlns:a16="http://schemas.microsoft.com/office/drawing/2014/main" id="{4FBAAB6F-50BE-4C4C-9E1E-B9D7D326A569}"/>
                </a:ext>
              </a:extLst>
            </p:cNvPr>
            <p:cNvGrpSpPr>
              <a:grpSpLocks/>
            </p:cNvGrpSpPr>
            <p:nvPr userDrawn="1"/>
          </p:nvGrpSpPr>
          <p:grpSpPr bwMode="auto">
            <a:xfrm>
              <a:off x="1728" y="2230"/>
              <a:ext cx="4027" cy="2085"/>
              <a:chOff x="1728" y="2230"/>
              <a:chExt cx="4027" cy="2085"/>
            </a:xfrm>
          </p:grpSpPr>
          <p:sp>
            <p:nvSpPr>
              <p:cNvPr id="400390" name="Freeform 6">
                <a:extLst>
                  <a:ext uri="{FF2B5EF4-FFF2-40B4-BE49-F238E27FC236}">
                    <a16:creationId xmlns:a16="http://schemas.microsoft.com/office/drawing/2014/main" id="{EBE3A0B2-8118-4BFE-A7A7-BA5AA1873829}"/>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0391" name="Freeform 7">
                <a:extLst>
                  <a:ext uri="{FF2B5EF4-FFF2-40B4-BE49-F238E27FC236}">
                    <a16:creationId xmlns:a16="http://schemas.microsoft.com/office/drawing/2014/main" id="{33085237-1693-46A6-84B0-66E8FEEA898D}"/>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0392" name="Freeform 8">
                <a:extLst>
                  <a:ext uri="{FF2B5EF4-FFF2-40B4-BE49-F238E27FC236}">
                    <a16:creationId xmlns:a16="http://schemas.microsoft.com/office/drawing/2014/main" id="{B23D5434-AABA-4CDF-AEF5-E4A3ADE52372}"/>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0393" name="Freeform 9">
                <a:extLst>
                  <a:ext uri="{FF2B5EF4-FFF2-40B4-BE49-F238E27FC236}">
                    <a16:creationId xmlns:a16="http://schemas.microsoft.com/office/drawing/2014/main" id="{2399A04A-C95B-4D3B-A8C0-8DB35B667241}"/>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0394" name="Freeform 10">
                <a:extLst>
                  <a:ext uri="{FF2B5EF4-FFF2-40B4-BE49-F238E27FC236}">
                    <a16:creationId xmlns:a16="http://schemas.microsoft.com/office/drawing/2014/main" id="{B5047A21-B3DC-4223-A59E-1E0EFE225B63}"/>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grpSp>
        <p:sp>
          <p:nvSpPr>
            <p:cNvPr id="400395" name="Freeform 11">
              <a:extLst>
                <a:ext uri="{FF2B5EF4-FFF2-40B4-BE49-F238E27FC236}">
                  <a16:creationId xmlns:a16="http://schemas.microsoft.com/office/drawing/2014/main" id="{C2D355E4-DEB9-42BC-9753-AF91A5B6931F}"/>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sp>
          <p:nvSpPr>
            <p:cNvPr id="400396" name="Freeform 12">
              <a:extLst>
                <a:ext uri="{FF2B5EF4-FFF2-40B4-BE49-F238E27FC236}">
                  <a16:creationId xmlns:a16="http://schemas.microsoft.com/office/drawing/2014/main" id="{E856BA07-D2F6-42ED-A4DD-AA843B509AE5}"/>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sz="1800"/>
            </a:p>
          </p:txBody>
        </p:sp>
      </p:grpSp>
      <p:sp>
        <p:nvSpPr>
          <p:cNvPr id="400397" name="Rectangle 13">
            <a:extLst>
              <a:ext uri="{FF2B5EF4-FFF2-40B4-BE49-F238E27FC236}">
                <a16:creationId xmlns:a16="http://schemas.microsoft.com/office/drawing/2014/main" id="{5C0C4314-D78F-4D1E-9FCD-AC9C0E623393}"/>
              </a:ext>
            </a:extLst>
          </p:cNvPr>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ar-EG"/>
              <a:t>انقر لتحرير نمط العنوان الرئيسي</a:t>
            </a:r>
          </a:p>
        </p:txBody>
      </p:sp>
      <p:sp>
        <p:nvSpPr>
          <p:cNvPr id="400398" name="Rectangle 14">
            <a:extLst>
              <a:ext uri="{FF2B5EF4-FFF2-40B4-BE49-F238E27FC236}">
                <a16:creationId xmlns:a16="http://schemas.microsoft.com/office/drawing/2014/main" id="{C9EBB8BE-F98D-45FB-B998-907A38B66DFB}"/>
              </a:ext>
            </a:extLst>
          </p:cNvPr>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lnSpc>
                <a:spcPct val="100000"/>
              </a:lnSpc>
              <a:spcBef>
                <a:spcPct val="0"/>
              </a:spcBef>
              <a:buClrTx/>
              <a:buSzTx/>
              <a:buFontTx/>
              <a:buNone/>
              <a:defRPr sz="1200">
                <a:effectLst/>
                <a:latin typeface="Arial" panose="020B0604020202020204" pitchFamily="34" charset="0"/>
                <a:cs typeface="+mn-cs"/>
              </a:defRPr>
            </a:lvl1pPr>
          </a:lstStyle>
          <a:p>
            <a:r>
              <a:rPr lang="ar-SA" altLang="ar-EG"/>
              <a:t>التدريب التربوي - برنامج الإشراف والتربية</a:t>
            </a:r>
            <a:endParaRPr lang="en-US" altLang="ar-EG"/>
          </a:p>
        </p:txBody>
      </p:sp>
      <p:sp>
        <p:nvSpPr>
          <p:cNvPr id="400399" name="Rectangle 15">
            <a:extLst>
              <a:ext uri="{FF2B5EF4-FFF2-40B4-BE49-F238E27FC236}">
                <a16:creationId xmlns:a16="http://schemas.microsoft.com/office/drawing/2014/main" id="{3C8B10EC-56C3-4BD1-8CD7-C09121DCE4C9}"/>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ar-EG"/>
              <a:t>انقر لتحرير أنماط النص الرئيسي</a:t>
            </a:r>
          </a:p>
          <a:p>
            <a:pPr lvl="1"/>
            <a:r>
              <a:rPr lang="ar-SA" altLang="ar-EG"/>
              <a:t>المستوى الثاني</a:t>
            </a:r>
          </a:p>
          <a:p>
            <a:pPr lvl="2"/>
            <a:r>
              <a:rPr lang="ar-SA" altLang="ar-EG"/>
              <a:t>المستوى الثالث</a:t>
            </a:r>
          </a:p>
          <a:p>
            <a:pPr lvl="3"/>
            <a:r>
              <a:rPr lang="ar-SA" altLang="ar-EG"/>
              <a:t>المستوى الرابع</a:t>
            </a:r>
          </a:p>
          <a:p>
            <a:pPr lvl="4"/>
            <a:r>
              <a:rPr lang="ar-SA" altLang="ar-EG"/>
              <a:t>المستوى الخامس</a:t>
            </a:r>
          </a:p>
        </p:txBody>
      </p:sp>
    </p:spTree>
    <p:extLst>
      <p:ext uri="{BB962C8B-B14F-4D97-AF65-F5344CB8AC3E}">
        <p14:creationId xmlns:p14="http://schemas.microsoft.com/office/powerpoint/2010/main" val="3763199918"/>
      </p:ext>
    </p:extLst>
  </p:cSld>
  <p:clrMap bg1="dk2" tx1="lt1" bg2="dk1"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0397"/>
                                        </p:tgtEl>
                                        <p:attrNameLst>
                                          <p:attrName>style.visibility</p:attrName>
                                        </p:attrNameLst>
                                      </p:cBhvr>
                                      <p:to>
                                        <p:strVal val="visible"/>
                                      </p:to>
                                    </p:set>
                                    <p:anim calcmode="lin" valueType="num">
                                      <p:cBhvr>
                                        <p:cTn id="7" dur="1000" fill="hold"/>
                                        <p:tgtEl>
                                          <p:spTgt spid="400397"/>
                                        </p:tgtEl>
                                        <p:attrNameLst>
                                          <p:attrName>ppt_x</p:attrName>
                                        </p:attrNameLst>
                                      </p:cBhvr>
                                      <p:tavLst>
                                        <p:tav tm="0">
                                          <p:val>
                                            <p:strVal val="#ppt_x-.2"/>
                                          </p:val>
                                        </p:tav>
                                        <p:tav tm="100000">
                                          <p:val>
                                            <p:strVal val="#ppt_x"/>
                                          </p:val>
                                        </p:tav>
                                      </p:tavLst>
                                    </p:anim>
                                    <p:anim calcmode="lin" valueType="num">
                                      <p:cBhvr>
                                        <p:cTn id="8" dur="1000" fill="hold"/>
                                        <p:tgtEl>
                                          <p:spTgt spid="400397"/>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039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0399">
                                            <p:txEl>
                                              <p:pRg st="0" end="0"/>
                                            </p:txEl>
                                          </p:spTgt>
                                        </p:tgtEl>
                                        <p:attrNameLst>
                                          <p:attrName>style.visibility</p:attrName>
                                        </p:attrNameLst>
                                      </p:cBhvr>
                                      <p:to>
                                        <p:strVal val="visible"/>
                                      </p:to>
                                    </p:set>
                                    <p:animEffect transition="in" filter="fade">
                                      <p:cBhvr>
                                        <p:cTn id="14" dur="500"/>
                                        <p:tgtEl>
                                          <p:spTgt spid="400399">
                                            <p:txEl>
                                              <p:pRg st="0" end="0"/>
                                            </p:txEl>
                                          </p:spTgt>
                                        </p:tgtEl>
                                      </p:cBhvr>
                                    </p:animEffect>
                                    <p:anim calcmode="lin" valueType="num">
                                      <p:cBhvr>
                                        <p:cTn id="15" dur="500" fill="hold"/>
                                        <p:tgtEl>
                                          <p:spTgt spid="4003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039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00399">
                                            <p:txEl>
                                              <p:pRg st="1" end="1"/>
                                            </p:txEl>
                                          </p:spTgt>
                                        </p:tgtEl>
                                        <p:attrNameLst>
                                          <p:attrName>style.visibility</p:attrName>
                                        </p:attrNameLst>
                                      </p:cBhvr>
                                      <p:to>
                                        <p:strVal val="visible"/>
                                      </p:to>
                                    </p:set>
                                    <p:animEffect transition="in" filter="fade">
                                      <p:cBhvr>
                                        <p:cTn id="19" dur="500"/>
                                        <p:tgtEl>
                                          <p:spTgt spid="400399">
                                            <p:txEl>
                                              <p:pRg st="1" end="1"/>
                                            </p:txEl>
                                          </p:spTgt>
                                        </p:tgtEl>
                                      </p:cBhvr>
                                    </p:animEffect>
                                    <p:anim calcmode="lin" valueType="num">
                                      <p:cBhvr>
                                        <p:cTn id="20" dur="500" fill="hold"/>
                                        <p:tgtEl>
                                          <p:spTgt spid="40039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0039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00399">
                                            <p:txEl>
                                              <p:pRg st="2" end="2"/>
                                            </p:txEl>
                                          </p:spTgt>
                                        </p:tgtEl>
                                        <p:attrNameLst>
                                          <p:attrName>style.visibility</p:attrName>
                                        </p:attrNameLst>
                                      </p:cBhvr>
                                      <p:to>
                                        <p:strVal val="visible"/>
                                      </p:to>
                                    </p:set>
                                    <p:animEffect transition="in" filter="fade">
                                      <p:cBhvr>
                                        <p:cTn id="24" dur="500"/>
                                        <p:tgtEl>
                                          <p:spTgt spid="400399">
                                            <p:txEl>
                                              <p:pRg st="2" end="2"/>
                                            </p:txEl>
                                          </p:spTgt>
                                        </p:tgtEl>
                                      </p:cBhvr>
                                    </p:animEffect>
                                    <p:anim calcmode="lin" valueType="num">
                                      <p:cBhvr>
                                        <p:cTn id="25" dur="500" fill="hold"/>
                                        <p:tgtEl>
                                          <p:spTgt spid="40039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0039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00399">
                                            <p:txEl>
                                              <p:pRg st="3" end="3"/>
                                            </p:txEl>
                                          </p:spTgt>
                                        </p:tgtEl>
                                        <p:attrNameLst>
                                          <p:attrName>style.visibility</p:attrName>
                                        </p:attrNameLst>
                                      </p:cBhvr>
                                      <p:to>
                                        <p:strVal val="visible"/>
                                      </p:to>
                                    </p:set>
                                    <p:animEffect transition="in" filter="fade">
                                      <p:cBhvr>
                                        <p:cTn id="29" dur="500"/>
                                        <p:tgtEl>
                                          <p:spTgt spid="400399">
                                            <p:txEl>
                                              <p:pRg st="3" end="3"/>
                                            </p:txEl>
                                          </p:spTgt>
                                        </p:tgtEl>
                                      </p:cBhvr>
                                    </p:animEffect>
                                    <p:anim calcmode="lin" valueType="num">
                                      <p:cBhvr>
                                        <p:cTn id="30" dur="500" fill="hold"/>
                                        <p:tgtEl>
                                          <p:spTgt spid="40039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0039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00399">
                                            <p:txEl>
                                              <p:pRg st="4" end="4"/>
                                            </p:txEl>
                                          </p:spTgt>
                                        </p:tgtEl>
                                        <p:attrNameLst>
                                          <p:attrName>style.visibility</p:attrName>
                                        </p:attrNameLst>
                                      </p:cBhvr>
                                      <p:to>
                                        <p:strVal val="visible"/>
                                      </p:to>
                                    </p:set>
                                    <p:animEffect transition="in" filter="fade">
                                      <p:cBhvr>
                                        <p:cTn id="34" dur="500"/>
                                        <p:tgtEl>
                                          <p:spTgt spid="400399">
                                            <p:txEl>
                                              <p:pRg st="4" end="4"/>
                                            </p:txEl>
                                          </p:spTgt>
                                        </p:tgtEl>
                                      </p:cBhvr>
                                    </p:animEffect>
                                    <p:anim calcmode="lin" valueType="num">
                                      <p:cBhvr>
                                        <p:cTn id="35" dur="500" fill="hold"/>
                                        <p:tgtEl>
                                          <p:spTgt spid="40039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0039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97" grpId="0"/>
      <p:bldP spid="400399" grpId="0" build="p">
        <p:tmplLst>
          <p:tmpl lvl="1">
            <p:tnLst>
              <p:par>
                <p:cTn presetID="44" presetClass="entr" presetSubtype="0" fill="hold" nodeType="clickEffect">
                  <p:stCondLst>
                    <p:cond delay="0"/>
                  </p:stCondLst>
                  <p:childTnLst>
                    <p:set>
                      <p:cBhvr>
                        <p:cTn dur="1" fill="hold">
                          <p:stCondLst>
                            <p:cond delay="0"/>
                          </p:stCondLst>
                        </p:cTn>
                        <p:tgtEl>
                          <p:spTgt spid="400399"/>
                        </p:tgtEl>
                        <p:attrNameLst>
                          <p:attrName>style.visibility</p:attrName>
                        </p:attrNameLst>
                      </p:cBhvr>
                      <p:to>
                        <p:strVal val="visible"/>
                      </p:to>
                    </p:set>
                    <p:animEffect transition="in" filter="fade">
                      <p:cBhvr>
                        <p:cTn dur="500"/>
                        <p:tgtEl>
                          <p:spTgt spid="400399"/>
                        </p:tgtEl>
                      </p:cBhvr>
                    </p:animEffect>
                    <p:anim calcmode="lin" valueType="num">
                      <p:cBhvr>
                        <p:cTn dur="500" fill="hold"/>
                        <p:tgtEl>
                          <p:spTgt spid="400399"/>
                        </p:tgtEl>
                        <p:attrNameLst>
                          <p:attrName>ppt_x</p:attrName>
                        </p:attrNameLst>
                      </p:cBhvr>
                      <p:tavLst>
                        <p:tav tm="0">
                          <p:val>
                            <p:strVal val="#ppt_x"/>
                          </p:val>
                        </p:tav>
                        <p:tav tm="100000">
                          <p:val>
                            <p:strVal val="#ppt_x"/>
                          </p:val>
                        </p:tav>
                      </p:tavLst>
                    </p:anim>
                    <p:anim calcmode="lin" valueType="num">
                      <p:cBhvr>
                        <p:cTn dur="500" fill="hold"/>
                        <p:tgtEl>
                          <p:spTgt spid="400399"/>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400399"/>
                        </p:tgtEl>
                        <p:attrNameLst>
                          <p:attrName>style.visibility</p:attrName>
                        </p:attrNameLst>
                      </p:cBhvr>
                      <p:to>
                        <p:strVal val="visible"/>
                      </p:to>
                    </p:set>
                    <p:animEffect transition="in" filter="fade">
                      <p:cBhvr>
                        <p:cTn dur="500"/>
                        <p:tgtEl>
                          <p:spTgt spid="400399"/>
                        </p:tgtEl>
                      </p:cBhvr>
                    </p:animEffect>
                    <p:anim calcmode="lin" valueType="num">
                      <p:cBhvr>
                        <p:cTn dur="500" fill="hold"/>
                        <p:tgtEl>
                          <p:spTgt spid="400399"/>
                        </p:tgtEl>
                        <p:attrNameLst>
                          <p:attrName>ppt_x</p:attrName>
                        </p:attrNameLst>
                      </p:cBhvr>
                      <p:tavLst>
                        <p:tav tm="0">
                          <p:val>
                            <p:strVal val="#ppt_x"/>
                          </p:val>
                        </p:tav>
                        <p:tav tm="100000">
                          <p:val>
                            <p:strVal val="#ppt_x"/>
                          </p:val>
                        </p:tav>
                      </p:tavLst>
                    </p:anim>
                    <p:anim calcmode="lin" valueType="num">
                      <p:cBhvr>
                        <p:cTn dur="500" fill="hold"/>
                        <p:tgtEl>
                          <p:spTgt spid="400399"/>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400399"/>
                        </p:tgtEl>
                        <p:attrNameLst>
                          <p:attrName>style.visibility</p:attrName>
                        </p:attrNameLst>
                      </p:cBhvr>
                      <p:to>
                        <p:strVal val="visible"/>
                      </p:to>
                    </p:set>
                    <p:animEffect transition="in" filter="fade">
                      <p:cBhvr>
                        <p:cTn dur="500"/>
                        <p:tgtEl>
                          <p:spTgt spid="400399"/>
                        </p:tgtEl>
                      </p:cBhvr>
                    </p:animEffect>
                    <p:anim calcmode="lin" valueType="num">
                      <p:cBhvr>
                        <p:cTn dur="500" fill="hold"/>
                        <p:tgtEl>
                          <p:spTgt spid="400399"/>
                        </p:tgtEl>
                        <p:attrNameLst>
                          <p:attrName>ppt_x</p:attrName>
                        </p:attrNameLst>
                      </p:cBhvr>
                      <p:tavLst>
                        <p:tav tm="0">
                          <p:val>
                            <p:strVal val="#ppt_x"/>
                          </p:val>
                        </p:tav>
                        <p:tav tm="100000">
                          <p:val>
                            <p:strVal val="#ppt_x"/>
                          </p:val>
                        </p:tav>
                      </p:tavLst>
                    </p:anim>
                    <p:anim calcmode="lin" valueType="num">
                      <p:cBhvr>
                        <p:cTn dur="500" fill="hold"/>
                        <p:tgtEl>
                          <p:spTgt spid="400399"/>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400399"/>
                        </p:tgtEl>
                        <p:attrNameLst>
                          <p:attrName>style.visibility</p:attrName>
                        </p:attrNameLst>
                      </p:cBhvr>
                      <p:to>
                        <p:strVal val="visible"/>
                      </p:to>
                    </p:set>
                    <p:animEffect transition="in" filter="fade">
                      <p:cBhvr>
                        <p:cTn dur="500"/>
                        <p:tgtEl>
                          <p:spTgt spid="400399"/>
                        </p:tgtEl>
                      </p:cBhvr>
                    </p:animEffect>
                    <p:anim calcmode="lin" valueType="num">
                      <p:cBhvr>
                        <p:cTn dur="500" fill="hold"/>
                        <p:tgtEl>
                          <p:spTgt spid="400399"/>
                        </p:tgtEl>
                        <p:attrNameLst>
                          <p:attrName>ppt_x</p:attrName>
                        </p:attrNameLst>
                      </p:cBhvr>
                      <p:tavLst>
                        <p:tav tm="0">
                          <p:val>
                            <p:strVal val="#ppt_x"/>
                          </p:val>
                        </p:tav>
                        <p:tav tm="100000">
                          <p:val>
                            <p:strVal val="#ppt_x"/>
                          </p:val>
                        </p:tav>
                      </p:tavLst>
                    </p:anim>
                    <p:anim calcmode="lin" valueType="num">
                      <p:cBhvr>
                        <p:cTn dur="500" fill="hold"/>
                        <p:tgtEl>
                          <p:spTgt spid="400399"/>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400399"/>
                        </p:tgtEl>
                        <p:attrNameLst>
                          <p:attrName>style.visibility</p:attrName>
                        </p:attrNameLst>
                      </p:cBhvr>
                      <p:to>
                        <p:strVal val="visible"/>
                      </p:to>
                    </p:set>
                    <p:animEffect transition="in" filter="fade">
                      <p:cBhvr>
                        <p:cTn dur="500"/>
                        <p:tgtEl>
                          <p:spTgt spid="400399"/>
                        </p:tgtEl>
                      </p:cBhvr>
                    </p:animEffect>
                    <p:anim calcmode="lin" valueType="num">
                      <p:cBhvr>
                        <p:cTn dur="500" fill="hold"/>
                        <p:tgtEl>
                          <p:spTgt spid="400399"/>
                        </p:tgtEl>
                        <p:attrNameLst>
                          <p:attrName>ppt_x</p:attrName>
                        </p:attrNameLst>
                      </p:cBhvr>
                      <p:tavLst>
                        <p:tav tm="0">
                          <p:val>
                            <p:strVal val="#ppt_x"/>
                          </p:val>
                        </p:tav>
                        <p:tav tm="100000">
                          <p:val>
                            <p:strVal val="#ppt_x"/>
                          </p:val>
                        </p:tav>
                      </p:tavLst>
                    </p:anim>
                    <p:anim calcmode="lin" valueType="num">
                      <p:cBhvr>
                        <p:cTn dur="500" fill="hold"/>
                        <p:tgtEl>
                          <p:spTgt spid="400399"/>
                        </p:tgtEl>
                        <p:attrNameLst>
                          <p:attrName>ppt_y</p:attrName>
                        </p:attrNameLst>
                      </p:cBhvr>
                      <p:tavLst>
                        <p:tav tm="0">
                          <p:val>
                            <p:strVal val="#ppt_y+.05"/>
                          </p:val>
                        </p:tav>
                        <p:tav tm="100000">
                          <p:val>
                            <p:strVal val="#ppt_y"/>
                          </p:val>
                        </p:tav>
                      </p:tavLst>
                    </p:anim>
                  </p:childTnLst>
                </p:cTn>
              </p:par>
            </p:tnLst>
          </p:tmpl>
        </p:tmplLst>
      </p:bldP>
    </p:bldLst>
  </p:timing>
  <p:hf hdr="0" dt="0"/>
  <p:txStyles>
    <p:titleStyle>
      <a:lvl1pPr algn="ctr" rtl="1"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lgn="ctr" rtl="1"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lgn="ctr" rtl="1"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lgn="ctr" rtl="1"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9pPr>
    </p:titleStyle>
    <p:bodyStyle>
      <a:lvl1pPr marL="342900" indent="-342900" algn="r" rtl="1"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p:cNvSpPr>
            <a:spLocks noChangeArrowheads="1"/>
          </p:cNvSpPr>
          <p:nvPr/>
        </p:nvSpPr>
        <p:spPr bwMode="auto">
          <a:xfrm>
            <a:off x="-148856" y="214289"/>
            <a:ext cx="10784031" cy="6973319"/>
          </a:xfrm>
          <a:prstGeom prst="verticalScroll">
            <a:avLst>
              <a:gd name="adj" fmla="val 12500"/>
            </a:avLst>
          </a:prstGeom>
          <a:solidFill>
            <a:srgbClr val="92D050"/>
          </a:solidFill>
          <a:ln w="9525">
            <a:solidFill>
              <a:schemeClr val="tx1"/>
            </a:solidFill>
            <a:round/>
            <a:headEnd/>
            <a:tailEnd/>
          </a:ln>
          <a:effectLst>
            <a:glow rad="228600">
              <a:schemeClr val="accent2">
                <a:satMod val="175000"/>
                <a:alpha val="40000"/>
              </a:schemeClr>
            </a:glow>
          </a:effectLst>
        </p:spPr>
        <p:txBody>
          <a:bodyPr wrap="none" anchor="ctr"/>
          <a:lstStyle/>
          <a:p>
            <a:pPr algn="ctr">
              <a:lnSpc>
                <a:spcPct val="150000"/>
              </a:lnSpc>
            </a:pPr>
            <a:endParaRPr lang="ar-EG" altLang="ar-EG" sz="3600" b="1" dirty="0">
              <a:cs typeface="Al-Kharashi 3" pitchFamily="2" charset="-78"/>
            </a:endParaRPr>
          </a:p>
          <a:p>
            <a:pPr algn="ctr">
              <a:lnSpc>
                <a:spcPct val="150000"/>
              </a:lnSpc>
            </a:pPr>
            <a:r>
              <a:rPr lang="ar-EG" altLang="ar-EG" sz="3600" b="1" dirty="0">
                <a:cs typeface="Al-Kharashi 3" pitchFamily="2" charset="-78"/>
              </a:rPr>
              <a:t>محاضرات في الإشراف التربوي</a:t>
            </a:r>
            <a:br>
              <a:rPr lang="ar-EG" altLang="ar-EG" sz="3000" b="1" dirty="0">
                <a:cs typeface="Al-Kharashi 3" pitchFamily="2" charset="-78"/>
              </a:rPr>
            </a:br>
            <a:r>
              <a:rPr lang="ar-EG" altLang="ar-EG" sz="2800" b="1" dirty="0">
                <a:cs typeface="Al-Kharashi 3" pitchFamily="2" charset="-78"/>
              </a:rPr>
              <a:t>الفرقة الثانية عام</a:t>
            </a:r>
          </a:p>
          <a:p>
            <a:pPr algn="ctr">
              <a:lnSpc>
                <a:spcPct val="150000"/>
              </a:lnSpc>
            </a:pPr>
            <a:endParaRPr lang="ar-EG" sz="3000" b="1" dirty="0">
              <a:cs typeface="Al-Kharashi 3" pitchFamily="2" charset="-78"/>
            </a:endParaRPr>
          </a:p>
          <a:p>
            <a:pPr algn="ctr" rtl="1"/>
            <a:r>
              <a:rPr lang="ar-EG" sz="3600" b="1" dirty="0">
                <a:solidFill>
                  <a:srgbClr val="002060"/>
                </a:solidFill>
                <a:effectLst>
                  <a:outerShdw blurRad="38100" dist="38100" dir="2700000" algn="tl">
                    <a:srgbClr val="000000">
                      <a:alpha val="43137"/>
                    </a:srgbClr>
                  </a:outerShdw>
                </a:effectLst>
                <a:cs typeface="FS_Diwany" pitchFamily="2" charset="-78"/>
              </a:rPr>
              <a:t>د / نسمة عبد الرسول عبد البر</a:t>
            </a:r>
          </a:p>
          <a:p>
            <a:pPr algn="ctr" rtl="1"/>
            <a:r>
              <a:rPr lang="ar-EG" sz="2000" b="1" dirty="0">
                <a:solidFill>
                  <a:srgbClr val="002060"/>
                </a:solidFill>
                <a:effectLst>
                  <a:outerShdw blurRad="38100" dist="38100" dir="2700000" algn="tl">
                    <a:srgbClr val="000000">
                      <a:alpha val="43137"/>
                    </a:srgbClr>
                  </a:outerShdw>
                </a:effectLst>
                <a:cs typeface="FS_Bold" pitchFamily="2" charset="-78"/>
              </a:rPr>
              <a:t>مدرس التربية المقارنة والإدارة التعليمية</a:t>
            </a:r>
          </a:p>
          <a:p>
            <a:pPr algn="ctr" rtl="1"/>
            <a:r>
              <a:rPr lang="ar-EG" sz="2000" b="1" dirty="0">
                <a:solidFill>
                  <a:srgbClr val="002060"/>
                </a:solidFill>
                <a:effectLst>
                  <a:outerShdw blurRad="38100" dist="38100" dir="2700000" algn="tl">
                    <a:srgbClr val="000000">
                      <a:alpha val="43137"/>
                    </a:srgbClr>
                  </a:outerShdw>
                </a:effectLst>
                <a:cs typeface="FS_Bold" pitchFamily="2" charset="-78"/>
              </a:rPr>
              <a:t>كلية التربية جامعة بنها</a:t>
            </a:r>
            <a:endParaRPr lang="th-TH" sz="2000" b="1" dirty="0">
              <a:solidFill>
                <a:srgbClr val="002060"/>
              </a:solidFill>
              <a:effectLst>
                <a:outerShdw blurRad="38100" dist="38100" dir="2700000" algn="tl">
                  <a:srgbClr val="000000">
                    <a:alpha val="43137"/>
                  </a:srgbClr>
                </a:outerShdw>
              </a:effectLst>
              <a:cs typeface="Boutros Ads Condensed" pitchFamily="2" charset="-78"/>
            </a:endParaRPr>
          </a:p>
        </p:txBody>
      </p:sp>
      <p:sp>
        <p:nvSpPr>
          <p:cNvPr id="3" name="مستطيل 2">
            <a:extLst>
              <a:ext uri="{FF2B5EF4-FFF2-40B4-BE49-F238E27FC236}">
                <a16:creationId xmlns:a16="http://schemas.microsoft.com/office/drawing/2014/main" id="{C3C68293-DACF-4705-B05F-C6F2B2AEC2E2}"/>
              </a:ext>
            </a:extLst>
          </p:cNvPr>
          <p:cNvSpPr/>
          <p:nvPr/>
        </p:nvSpPr>
        <p:spPr>
          <a:xfrm>
            <a:off x="864105" y="5627076"/>
            <a:ext cx="2132313" cy="1230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a:t>المحاضرة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5EA524B-8547-4AA9-A8B4-D2B26263D911}"/>
              </a:ext>
            </a:extLst>
          </p:cNvPr>
          <p:cNvSpPr>
            <a:spLocks noGrp="1"/>
          </p:cNvSpPr>
          <p:nvPr>
            <p:ph type="title"/>
          </p:nvPr>
        </p:nvSpPr>
        <p:spPr/>
        <p:txBody>
          <a:bodyPr/>
          <a:lstStyle/>
          <a:p>
            <a:pPr algn="ctr"/>
            <a:r>
              <a:rPr lang="ar-SA" b="1" dirty="0"/>
              <a:t>وظائف الإشراف التربوي</a:t>
            </a:r>
            <a:r>
              <a:rPr lang="ar-EG" b="1" dirty="0"/>
              <a:t> </a:t>
            </a:r>
            <a:r>
              <a:rPr lang="en-US" b="1" dirty="0"/>
              <a:t> </a:t>
            </a:r>
            <a:br>
              <a:rPr lang="en-US" dirty="0"/>
            </a:br>
            <a:endParaRPr lang="ar-EG" dirty="0"/>
          </a:p>
        </p:txBody>
      </p:sp>
      <p:sp>
        <p:nvSpPr>
          <p:cNvPr id="3" name="عنصر نائب للمحتوى 2">
            <a:extLst>
              <a:ext uri="{FF2B5EF4-FFF2-40B4-BE49-F238E27FC236}">
                <a16:creationId xmlns:a16="http://schemas.microsoft.com/office/drawing/2014/main" id="{9E8A2599-8703-40DE-8C78-3A034B7FF691}"/>
              </a:ext>
            </a:extLst>
          </p:cNvPr>
          <p:cNvSpPr>
            <a:spLocks noGrp="1"/>
          </p:cNvSpPr>
          <p:nvPr>
            <p:ph idx="1"/>
          </p:nvPr>
        </p:nvSpPr>
        <p:spPr>
          <a:xfrm>
            <a:off x="2134052" y="1596571"/>
            <a:ext cx="9370560" cy="4637319"/>
          </a:xfrm>
          <a:solidFill>
            <a:schemeClr val="accent1">
              <a:lumMod val="40000"/>
              <a:lumOff val="60000"/>
            </a:schemeClr>
          </a:solidFill>
        </p:spPr>
        <p:txBody>
          <a:bodyPr>
            <a:normAutofit/>
          </a:bodyPr>
          <a:lstStyle/>
          <a:p>
            <a:pPr lvl="1"/>
            <a:r>
              <a:rPr lang="ar-SA" sz="2400" b="1" dirty="0"/>
              <a:t>وظيفة إدارية:</a:t>
            </a:r>
            <a:endParaRPr lang="en-US" sz="2400" dirty="0"/>
          </a:p>
          <a:p>
            <a:r>
              <a:rPr lang="ar-EG" sz="2600" dirty="0"/>
              <a:t>ا</a:t>
            </a:r>
            <a:r>
              <a:rPr lang="ar-SA" sz="2600" dirty="0"/>
              <a:t>لوقوف أولا بأول علي مستوي الدراسة في مختلف المراحل وأنواع التعليم، والإشراف في لجان بحث المناهج والكتب، كما يقوم الموجهون العامون للمواد الدراسية بمراجعة الكتب الدراسية القائمة، وإعداد التقارير الشهرية والسنوية عن نشاط المواد</a:t>
            </a:r>
            <a:endParaRPr lang="ar-EG" sz="2600" dirty="0"/>
          </a:p>
          <a:p>
            <a:r>
              <a:rPr lang="ar-SA" sz="2600" dirty="0"/>
              <a:t>ويقوم الموجهون الأوائل بإعداد الخطة العامة لزيارة الفصول والمدارس واعتماد خطط السير لموجهي المواد و دراسة التقارير الواردة إليهم من موجهي المواد الدراسية.</a:t>
            </a:r>
            <a:endParaRPr lang="en-US" sz="2600" dirty="0"/>
          </a:p>
          <a:p>
            <a:endParaRPr lang="ar-EG" dirty="0"/>
          </a:p>
        </p:txBody>
      </p:sp>
      <p:sp>
        <p:nvSpPr>
          <p:cNvPr id="4" name="عنصر نائب لرقم الشريحة 3">
            <a:extLst>
              <a:ext uri="{FF2B5EF4-FFF2-40B4-BE49-F238E27FC236}">
                <a16:creationId xmlns:a16="http://schemas.microsoft.com/office/drawing/2014/main" id="{0ADC0C9C-C544-422E-A366-C8AABBC127FE}"/>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62114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DAF6F2A-4BA6-4587-AED1-EE368F2BAB6B}"/>
              </a:ext>
            </a:extLst>
          </p:cNvPr>
          <p:cNvSpPr>
            <a:spLocks noGrp="1"/>
          </p:cNvSpPr>
          <p:nvPr>
            <p:ph type="title"/>
          </p:nvPr>
        </p:nvSpPr>
        <p:spPr/>
        <p:txBody>
          <a:bodyPr/>
          <a:lstStyle/>
          <a:p>
            <a:pPr algn="ctr"/>
            <a:r>
              <a:rPr lang="ar-SA" b="1" dirty="0"/>
              <a:t>وظيفة إرشادية:</a:t>
            </a:r>
            <a:br>
              <a:rPr lang="en-US" dirty="0"/>
            </a:br>
            <a:endParaRPr lang="ar-EG" dirty="0"/>
          </a:p>
        </p:txBody>
      </p:sp>
      <p:sp>
        <p:nvSpPr>
          <p:cNvPr id="3" name="عنصر نائب للمحتوى 2">
            <a:extLst>
              <a:ext uri="{FF2B5EF4-FFF2-40B4-BE49-F238E27FC236}">
                <a16:creationId xmlns:a16="http://schemas.microsoft.com/office/drawing/2014/main" id="{65D81AB9-84DA-40C9-A583-8BE4A14FB4A2}"/>
              </a:ext>
            </a:extLst>
          </p:cNvPr>
          <p:cNvSpPr>
            <a:spLocks noGrp="1"/>
          </p:cNvSpPr>
          <p:nvPr>
            <p:ph idx="1"/>
          </p:nvPr>
        </p:nvSpPr>
        <p:spPr>
          <a:xfrm>
            <a:off x="2452914" y="1663495"/>
            <a:ext cx="9361715" cy="4984048"/>
          </a:xfrm>
          <a:solidFill>
            <a:schemeClr val="accent1">
              <a:lumMod val="20000"/>
              <a:lumOff val="80000"/>
            </a:schemeClr>
          </a:solidFill>
        </p:spPr>
        <p:txBody>
          <a:bodyPr>
            <a:normAutofit/>
          </a:bodyPr>
          <a:lstStyle/>
          <a:p>
            <a:pPr marL="0" indent="0">
              <a:buNone/>
            </a:pPr>
            <a:r>
              <a:rPr lang="ar-SA" sz="2800" dirty="0"/>
              <a:t>يقوم المشرف باقتراح البحوث والتجارب التطبيقية والإسهام فيها بغرض تطوير المناهج، كما يقوم الموجهون باقتراح المشروعات المتعلقة بإعداد المعلمين اللازمين لتدريس المادة أو المواد الدراسية التي يشرفون عليها وتدريبهم وتقويمهم، واقتراح عقد المؤتمرات والندوات التي تتصل بها والدورات التدريبية التي تعقد للارتقاء بمستوى هؤلاء المعلمين.</a:t>
            </a:r>
            <a:endParaRPr lang="en-US" sz="2800" dirty="0"/>
          </a:p>
          <a:p>
            <a:endParaRPr lang="ar-EG" dirty="0"/>
          </a:p>
        </p:txBody>
      </p:sp>
      <p:sp>
        <p:nvSpPr>
          <p:cNvPr id="4" name="عنصر نائب لرقم الشريحة 3">
            <a:extLst>
              <a:ext uri="{FF2B5EF4-FFF2-40B4-BE49-F238E27FC236}">
                <a16:creationId xmlns:a16="http://schemas.microsoft.com/office/drawing/2014/main" id="{0A62224A-AF29-4780-9651-110C37D10A5B}"/>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428753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6E4B86-F0A8-4857-8825-9DC89CCC9C6A}"/>
              </a:ext>
            </a:extLst>
          </p:cNvPr>
          <p:cNvSpPr>
            <a:spLocks noGrp="1"/>
          </p:cNvSpPr>
          <p:nvPr>
            <p:ph type="title"/>
          </p:nvPr>
        </p:nvSpPr>
        <p:spPr/>
        <p:txBody>
          <a:bodyPr/>
          <a:lstStyle/>
          <a:p>
            <a:pPr algn="ctr"/>
            <a:r>
              <a:rPr lang="ar-SA" b="1" dirty="0"/>
              <a:t>وظيفية فنية:</a:t>
            </a:r>
            <a:br>
              <a:rPr lang="en-US" dirty="0"/>
            </a:br>
            <a:endParaRPr lang="ar-EG" dirty="0"/>
          </a:p>
        </p:txBody>
      </p:sp>
      <p:sp>
        <p:nvSpPr>
          <p:cNvPr id="3" name="عنصر نائب للمحتوى 2">
            <a:extLst>
              <a:ext uri="{FF2B5EF4-FFF2-40B4-BE49-F238E27FC236}">
                <a16:creationId xmlns:a16="http://schemas.microsoft.com/office/drawing/2014/main" id="{B346F170-A473-4516-9A80-854BF8EEB0CF}"/>
              </a:ext>
            </a:extLst>
          </p:cNvPr>
          <p:cNvSpPr>
            <a:spLocks noGrp="1"/>
          </p:cNvSpPr>
          <p:nvPr>
            <p:ph idx="1"/>
          </p:nvPr>
        </p:nvSpPr>
        <p:spPr>
          <a:xfrm>
            <a:off x="2763384" y="1687011"/>
            <a:ext cx="8915400" cy="3777622"/>
          </a:xfrm>
          <a:solidFill>
            <a:schemeClr val="accent1">
              <a:lumMod val="20000"/>
              <a:lumOff val="80000"/>
            </a:schemeClr>
          </a:solidFill>
        </p:spPr>
        <p:txBody>
          <a:bodyPr>
            <a:normAutofit fontScale="92500" lnSpcReduction="20000"/>
          </a:bodyPr>
          <a:lstStyle/>
          <a:p>
            <a:pPr marL="0" indent="0">
              <a:buNone/>
            </a:pPr>
            <a:r>
              <a:rPr lang="ar-SA" sz="3000" dirty="0"/>
              <a:t>حيث يقوم الموجهون العامون بإعداد برامج الزيارات الميدانية فيما يتعلق بالمواد الدراسية وتنفيذها، مع إعطاء التوجيهات والمقترحات اللازمة للنهوض بشئون المادة الدراسية، كما يقوم الموجهون الأوائل للمواد الدراسية بعقد الندوات والمؤتمرات وحلقات التدريس، لدراسة ما يتصل بمادتهم من أهداف ومناهج وكتب وطرق ووسائل تعليمية، كما يقوم موجهو المواد الدراسية بالإشراف في إعداد أسئلة الامتحانات العامة، وفحص أسئلة امتحانات النقل، ودراسة نتائجها.</a:t>
            </a:r>
            <a:endParaRPr lang="en-US" sz="3000" dirty="0"/>
          </a:p>
          <a:p>
            <a:pPr marL="0" indent="0">
              <a:buNone/>
            </a:pPr>
            <a:br>
              <a:rPr lang="ar-SA" sz="2800" b="1" dirty="0"/>
            </a:br>
            <a:endParaRPr lang="ar-EG" sz="2800" dirty="0"/>
          </a:p>
        </p:txBody>
      </p:sp>
      <p:sp>
        <p:nvSpPr>
          <p:cNvPr id="4" name="عنصر نائب لرقم الشريحة 3">
            <a:extLst>
              <a:ext uri="{FF2B5EF4-FFF2-40B4-BE49-F238E27FC236}">
                <a16:creationId xmlns:a16="http://schemas.microsoft.com/office/drawing/2014/main" id="{A9AF9036-D8E8-45F0-84E8-BF419A46C5A5}"/>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82238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2BA1924-C4BF-4BD5-A4C8-08858BE7C0EB}"/>
              </a:ext>
            </a:extLst>
          </p:cNvPr>
          <p:cNvSpPr>
            <a:spLocks noGrp="1"/>
          </p:cNvSpPr>
          <p:nvPr>
            <p:ph type="title"/>
          </p:nvPr>
        </p:nvSpPr>
        <p:spPr/>
        <p:txBody>
          <a:bodyPr/>
          <a:lstStyle/>
          <a:p>
            <a:pPr algn="ctr"/>
            <a:r>
              <a:rPr lang="ar-SA" b="1" dirty="0"/>
              <a:t>وظيفة تقويمية:</a:t>
            </a:r>
            <a:br>
              <a:rPr lang="en-US" dirty="0"/>
            </a:br>
            <a:endParaRPr lang="ar-EG" dirty="0"/>
          </a:p>
        </p:txBody>
      </p:sp>
      <p:sp>
        <p:nvSpPr>
          <p:cNvPr id="3" name="عنصر نائب للمحتوى 2">
            <a:extLst>
              <a:ext uri="{FF2B5EF4-FFF2-40B4-BE49-F238E27FC236}">
                <a16:creationId xmlns:a16="http://schemas.microsoft.com/office/drawing/2014/main" id="{9C7DDFB8-809E-424C-B935-16C9C093CEF3}"/>
              </a:ext>
            </a:extLst>
          </p:cNvPr>
          <p:cNvSpPr>
            <a:spLocks noGrp="1"/>
          </p:cNvSpPr>
          <p:nvPr>
            <p:ph idx="1"/>
          </p:nvPr>
        </p:nvSpPr>
        <p:spPr>
          <a:solidFill>
            <a:schemeClr val="accent1">
              <a:lumMod val="20000"/>
              <a:lumOff val="80000"/>
            </a:schemeClr>
          </a:solidFill>
        </p:spPr>
        <p:txBody>
          <a:bodyPr>
            <a:normAutofit fontScale="92500"/>
          </a:bodyPr>
          <a:lstStyle/>
          <a:p>
            <a:pPr marL="0" indent="0">
              <a:buNone/>
            </a:pPr>
            <a:r>
              <a:rPr lang="ar-SA" sz="3600" dirty="0"/>
              <a:t>حيث يقوم الموجهون الأوائل بتقويم الامتحانات بأنواعها المختلفة، لمعرفة مدي مسايرتها للمناهج المقررة، والوقوف علي مستويات تحصيل التلاميذ، كما يقوم موجهو المواد الدراسية بتقويم العمل بالمدارس، عن طريق عمل الزيارات الميدانية لعدد من المدارس ومتابعة سير العملية التعليمية ومواجهة المشكلات التي تحدث والتغلب عليها.</a:t>
            </a:r>
            <a:endParaRPr lang="en-US" sz="3600" dirty="0"/>
          </a:p>
          <a:p>
            <a:endParaRPr lang="ar-EG" dirty="0"/>
          </a:p>
        </p:txBody>
      </p:sp>
      <p:sp>
        <p:nvSpPr>
          <p:cNvPr id="4" name="عنصر نائب لرقم الشريحة 3">
            <a:extLst>
              <a:ext uri="{FF2B5EF4-FFF2-40B4-BE49-F238E27FC236}">
                <a16:creationId xmlns:a16="http://schemas.microsoft.com/office/drawing/2014/main" id="{507A8459-E190-4878-986A-57ED0250F603}"/>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80375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CD86E15-931E-4DF1-92FA-C2981CC34368}"/>
              </a:ext>
            </a:extLst>
          </p:cNvPr>
          <p:cNvSpPr>
            <a:spLocks noGrp="1"/>
          </p:cNvSpPr>
          <p:nvPr>
            <p:ph type="title"/>
          </p:nvPr>
        </p:nvSpPr>
        <p:spPr/>
        <p:txBody>
          <a:bodyPr/>
          <a:lstStyle/>
          <a:p>
            <a:r>
              <a:rPr lang="ar-SA" b="1" dirty="0"/>
              <a:t>المهارات الأساسية للمشرف التربوي</a:t>
            </a:r>
            <a:br>
              <a:rPr lang="en-US" dirty="0"/>
            </a:br>
            <a:endParaRPr lang="ar-EG" dirty="0"/>
          </a:p>
        </p:txBody>
      </p:sp>
      <p:sp>
        <p:nvSpPr>
          <p:cNvPr id="3" name="عنصر نائب للمحتوى 2">
            <a:extLst>
              <a:ext uri="{FF2B5EF4-FFF2-40B4-BE49-F238E27FC236}">
                <a16:creationId xmlns:a16="http://schemas.microsoft.com/office/drawing/2014/main" id="{5F394637-8D47-476A-8D83-C2E99CFC4652}"/>
              </a:ext>
            </a:extLst>
          </p:cNvPr>
          <p:cNvSpPr>
            <a:spLocks noGrp="1"/>
          </p:cNvSpPr>
          <p:nvPr>
            <p:ph idx="1"/>
          </p:nvPr>
        </p:nvSpPr>
        <p:spPr>
          <a:xfrm>
            <a:off x="6095999" y="1905000"/>
            <a:ext cx="5408613" cy="4724404"/>
          </a:xfrm>
          <a:solidFill>
            <a:schemeClr val="bg2"/>
          </a:solidFill>
        </p:spPr>
        <p:txBody>
          <a:bodyPr>
            <a:normAutofit/>
          </a:bodyPr>
          <a:lstStyle/>
          <a:p>
            <a:pPr marL="0" indent="0">
              <a:buNone/>
            </a:pPr>
            <a:r>
              <a:rPr lang="ar-EG" sz="3200" dirty="0" err="1"/>
              <a:t>أعزائي</a:t>
            </a:r>
            <a:r>
              <a:rPr lang="ar-EG" sz="3200" dirty="0"/>
              <a:t> الطلاب ما المهارات التي يجب أن يتحلى بها المشرف </a:t>
            </a:r>
            <a:r>
              <a:rPr lang="ar-EG" sz="3200" dirty="0" err="1"/>
              <a:t>التربوى</a:t>
            </a:r>
            <a:r>
              <a:rPr lang="ar-EG" sz="3200" dirty="0"/>
              <a:t> في مصر أو</a:t>
            </a:r>
          </a:p>
          <a:p>
            <a:pPr marL="0" indent="0">
              <a:buNone/>
            </a:pPr>
            <a:r>
              <a:rPr lang="ar-EG" sz="3200" dirty="0"/>
              <a:t> ماذا ينتظر المعلمون من المشرف </a:t>
            </a:r>
            <a:r>
              <a:rPr lang="ar-EG" sz="3200" dirty="0" err="1"/>
              <a:t>التربوى</a:t>
            </a:r>
            <a:r>
              <a:rPr lang="ar-EG" sz="3200" dirty="0"/>
              <a:t>؟؟؟؟؟؟؟؟؟؟؟؟؟؟</a:t>
            </a:r>
          </a:p>
        </p:txBody>
      </p:sp>
      <p:sp>
        <p:nvSpPr>
          <p:cNvPr id="4" name="عنصر نائب لرقم الشريحة 3">
            <a:extLst>
              <a:ext uri="{FF2B5EF4-FFF2-40B4-BE49-F238E27FC236}">
                <a16:creationId xmlns:a16="http://schemas.microsoft.com/office/drawing/2014/main" id="{C8C5C616-B1AF-4FFF-84E1-33D29B4FB591}"/>
              </a:ext>
            </a:extLst>
          </p:cNvPr>
          <p:cNvSpPr>
            <a:spLocks noGrp="1"/>
          </p:cNvSpPr>
          <p:nvPr>
            <p:ph type="sldNum" sz="quarter" idx="12"/>
          </p:nvPr>
        </p:nvSpPr>
        <p:spPr/>
        <p:txBody>
          <a:bodyPr/>
          <a:lstStyle/>
          <a:p>
            <a:fld id="{B6F15528-21DE-4FAA-801E-634DDDAF4B2B}" type="slidenum">
              <a:rPr lang="en-US" smtClean="0"/>
              <a:pPr/>
              <a:t>14</a:t>
            </a:fld>
            <a:endParaRPr lang="en-US"/>
          </a:p>
        </p:txBody>
      </p:sp>
      <p:pic>
        <p:nvPicPr>
          <p:cNvPr id="5" name="Picture 10" descr="نتيجة بحث الصور عن مهام المشرف التربوى بوربوينت">
            <a:extLst>
              <a:ext uri="{FF2B5EF4-FFF2-40B4-BE49-F238E27FC236}">
                <a16:creationId xmlns:a16="http://schemas.microsoft.com/office/drawing/2014/main" id="{23A66FA8-4E40-48CA-AEDA-7B9BE27F9A34}"/>
              </a:ext>
            </a:extLst>
          </p:cNvPr>
          <p:cNvPicPr>
            <a:picLocks noGrp="1"/>
          </p:cNvPicPr>
          <p:nvPr/>
        </p:nvPicPr>
        <p:blipFill>
          <a:blip r:embed="rId2">
            <a:extLst>
              <a:ext uri="{28A0092B-C50C-407E-A947-70E740481C1C}">
                <a14:useLocalDpi xmlns:a14="http://schemas.microsoft.com/office/drawing/2010/main" val="0"/>
              </a:ext>
            </a:extLst>
          </a:blip>
          <a:srcRect/>
          <a:stretch>
            <a:fillRect/>
          </a:stretch>
        </p:blipFill>
        <p:spPr bwMode="auto">
          <a:xfrm>
            <a:off x="1630893" y="1905000"/>
            <a:ext cx="4232877" cy="4724404"/>
          </a:xfrm>
          <a:prstGeom prst="rect">
            <a:avLst/>
          </a:prstGeom>
          <a:solidFill>
            <a:schemeClr val="accent1">
              <a:lumMod val="40000"/>
              <a:lumOff val="60000"/>
            </a:schemeClr>
          </a:solidFill>
          <a:ln>
            <a:noFill/>
          </a:ln>
        </p:spPr>
      </p:pic>
    </p:spTree>
    <p:extLst>
      <p:ext uri="{BB962C8B-B14F-4D97-AF65-F5344CB8AC3E}">
        <p14:creationId xmlns:p14="http://schemas.microsoft.com/office/powerpoint/2010/main" val="92572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0E6E963-3862-40B6-A12A-A45AEF7D1574}"/>
              </a:ext>
            </a:extLst>
          </p:cNvPr>
          <p:cNvSpPr>
            <a:spLocks noGrp="1"/>
          </p:cNvSpPr>
          <p:nvPr>
            <p:ph idx="1"/>
          </p:nvPr>
        </p:nvSpPr>
        <p:spPr>
          <a:xfrm>
            <a:off x="1857829" y="998806"/>
            <a:ext cx="10015303" cy="4912416"/>
          </a:xfrm>
          <a:solidFill>
            <a:srgbClr val="92D050"/>
          </a:solidFill>
        </p:spPr>
        <p:txBody>
          <a:bodyPr>
            <a:normAutofit/>
          </a:bodyPr>
          <a:lstStyle/>
          <a:p>
            <a:r>
              <a:rPr lang="ar-SA" sz="3200" b="1" dirty="0">
                <a:solidFill>
                  <a:srgbClr val="0070C0"/>
                </a:solidFill>
              </a:rPr>
              <a:t>المهارات الفنية</a:t>
            </a:r>
            <a:r>
              <a:rPr lang="ar-SA" sz="3200" b="1" dirty="0"/>
              <a:t>:</a:t>
            </a:r>
            <a:r>
              <a:rPr lang="ar-SA" sz="3200" dirty="0"/>
              <a:t> وتعني القدرة علي استخدام الأساليب والطرق لأداء عمل معين بكفاءة عالية مثل كتابة خطة الدرس وصوغ الأهداف وتقويم العمل والقدرة علي توجيه المعلمين والاستفادة من الإمكانيات المتاحة.</a:t>
            </a:r>
            <a:endParaRPr lang="en-US" sz="3200" dirty="0"/>
          </a:p>
          <a:p>
            <a:r>
              <a:rPr lang="ar-SA" sz="3200" b="1" dirty="0">
                <a:solidFill>
                  <a:srgbClr val="0070C0"/>
                </a:solidFill>
              </a:rPr>
              <a:t>المهارات الإنسانية</a:t>
            </a:r>
            <a:r>
              <a:rPr lang="ar-SA" sz="3200" dirty="0"/>
              <a:t>: وتتبدى من خلال قدرة المشرف التربوي علي العمل مع الناس أطراف العملية التعليمية، وهذا يتطلب فهم الذات الإنسانية وتقبلها وحسن الإصغاء والتفهم وبناء الأجواء الودية، وتنمية الاتجاهات الإيجابية نحو العمل</a:t>
            </a:r>
            <a:endParaRPr lang="ar-EG" sz="3200" dirty="0"/>
          </a:p>
          <a:p>
            <a:endParaRPr lang="ar-EG" dirty="0"/>
          </a:p>
        </p:txBody>
      </p:sp>
      <p:sp>
        <p:nvSpPr>
          <p:cNvPr id="4" name="عنصر نائب لرقم الشريحة 3">
            <a:extLst>
              <a:ext uri="{FF2B5EF4-FFF2-40B4-BE49-F238E27FC236}">
                <a16:creationId xmlns:a16="http://schemas.microsoft.com/office/drawing/2014/main" id="{2973DBBA-C7A7-4ACF-A2D4-432A8B705504}"/>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08981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73A6F46-2777-417D-8DAE-9CB182D7CE40}"/>
              </a:ext>
            </a:extLst>
          </p:cNvPr>
          <p:cNvSpPr>
            <a:spLocks noGrp="1"/>
          </p:cNvSpPr>
          <p:nvPr>
            <p:ph idx="1"/>
          </p:nvPr>
        </p:nvSpPr>
        <p:spPr>
          <a:xfrm>
            <a:off x="2589212" y="1152907"/>
            <a:ext cx="8915400" cy="4758315"/>
          </a:xfrm>
          <a:solidFill>
            <a:srgbClr val="92D050"/>
          </a:solidFill>
        </p:spPr>
        <p:txBody>
          <a:bodyPr>
            <a:normAutofit fontScale="92500" lnSpcReduction="10000"/>
          </a:bodyPr>
          <a:lstStyle/>
          <a:p>
            <a:r>
              <a:rPr lang="ar-SA" sz="3200" b="1" dirty="0"/>
              <a:t>المهارات التصورية:</a:t>
            </a:r>
            <a:r>
              <a:rPr lang="ar-SA" sz="3200" dirty="0"/>
              <a:t> وتعني القدرة علي تصوير المدرسة أو رؤيتها ككل متكامل وهذا يتطلب تصور التداخل بين أجزاء المدرسة كنظام مؤسسي والبرنامج التعليمي كنظام تدريسي، والمدرسة كنظام إنساني وهذه كلها متفاعلة ومتداخلة لا يمكن الفصل بينها.</a:t>
            </a:r>
            <a:endParaRPr lang="en-US" sz="3200" dirty="0"/>
          </a:p>
          <a:p>
            <a:pPr marL="0" indent="0">
              <a:buNone/>
            </a:pPr>
            <a:endParaRPr lang="en-US" sz="3200" dirty="0"/>
          </a:p>
          <a:p>
            <a:pPr lvl="0"/>
            <a:r>
              <a:rPr lang="ar-SA" sz="3200" b="1" dirty="0">
                <a:solidFill>
                  <a:srgbClr val="FF0000"/>
                </a:solidFill>
              </a:rPr>
              <a:t>مهارة الإشراف الذاتي:</a:t>
            </a:r>
            <a:r>
              <a:rPr lang="ar-SA" sz="3200" dirty="0">
                <a:solidFill>
                  <a:srgbClr val="FF0000"/>
                </a:solidFill>
              </a:rPr>
              <a:t> وتهتم بتنمية القدرة الداخلية عند المعلم والخاصة بضبط سلوكه وتعديله نحو الأفضل، مع الاهتمام بالثقة والتقدير المتبادل بين المشرف والمعلم.</a:t>
            </a:r>
            <a:endParaRPr lang="en-US" sz="3200" dirty="0">
              <a:solidFill>
                <a:srgbClr val="FF0000"/>
              </a:solidFill>
            </a:endParaRPr>
          </a:p>
          <a:p>
            <a:endParaRPr lang="ar-EG" dirty="0"/>
          </a:p>
        </p:txBody>
      </p:sp>
      <p:sp>
        <p:nvSpPr>
          <p:cNvPr id="4" name="عنصر نائب لرقم الشريحة 3">
            <a:extLst>
              <a:ext uri="{FF2B5EF4-FFF2-40B4-BE49-F238E27FC236}">
                <a16:creationId xmlns:a16="http://schemas.microsoft.com/office/drawing/2014/main" id="{C39588A3-0676-42DD-B031-E6C91E807B67}"/>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73172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54766A6-9E9D-4801-AF97-16D488E1E5CA}"/>
              </a:ext>
            </a:extLst>
          </p:cNvPr>
          <p:cNvSpPr>
            <a:spLocks noGrp="1"/>
          </p:cNvSpPr>
          <p:nvPr>
            <p:ph type="title"/>
          </p:nvPr>
        </p:nvSpPr>
        <p:spPr/>
        <p:txBody>
          <a:bodyPr/>
          <a:lstStyle/>
          <a:p>
            <a:pPr algn="ctr"/>
            <a:r>
              <a:rPr lang="ar-SA" b="1" dirty="0"/>
              <a:t>سلطة المشرف التربوي</a:t>
            </a:r>
            <a:br>
              <a:rPr lang="en-US" dirty="0"/>
            </a:br>
            <a:endParaRPr lang="ar-EG" dirty="0"/>
          </a:p>
        </p:txBody>
      </p:sp>
      <p:sp>
        <p:nvSpPr>
          <p:cNvPr id="4" name="عنصر نائب لرقم الشريحة 3">
            <a:extLst>
              <a:ext uri="{FF2B5EF4-FFF2-40B4-BE49-F238E27FC236}">
                <a16:creationId xmlns:a16="http://schemas.microsoft.com/office/drawing/2014/main" id="{9B991927-3536-44A3-9D08-63DB03D5B0A1}"/>
              </a:ext>
            </a:extLst>
          </p:cNvPr>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5" name="رسم تخطيطي 4">
            <a:extLst>
              <a:ext uri="{FF2B5EF4-FFF2-40B4-BE49-F238E27FC236}">
                <a16:creationId xmlns:a16="http://schemas.microsoft.com/office/drawing/2014/main" id="{BC1CF42F-BD95-4441-BBA1-E1C9C054D280}"/>
              </a:ext>
            </a:extLst>
          </p:cNvPr>
          <p:cNvGraphicFramePr/>
          <p:nvPr>
            <p:extLst>
              <p:ext uri="{D42A27DB-BD31-4B8C-83A1-F6EECF244321}">
                <p14:modId xmlns:p14="http://schemas.microsoft.com/office/powerpoint/2010/main" val="2105169947"/>
              </p:ext>
            </p:extLst>
          </p:nvPr>
        </p:nvGraphicFramePr>
        <p:xfrm>
          <a:off x="2186146" y="2395167"/>
          <a:ext cx="9847386" cy="5115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85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852E0FE-F033-468A-812A-DBE94404B7A9}"/>
              </a:ext>
            </a:extLst>
          </p:cNvPr>
          <p:cNvSpPr>
            <a:spLocks noGrp="1"/>
          </p:cNvSpPr>
          <p:nvPr>
            <p:ph type="title"/>
          </p:nvPr>
        </p:nvSpPr>
        <p:spPr/>
        <p:txBody>
          <a:bodyPr/>
          <a:lstStyle/>
          <a:p>
            <a:r>
              <a:rPr lang="ar-SA" b="1" dirty="0"/>
              <a:t>هيكل الإشراف التربوي في مصر: </a:t>
            </a:r>
            <a:br>
              <a:rPr lang="en-US" dirty="0"/>
            </a:br>
            <a:endParaRPr lang="ar-EG" dirty="0"/>
          </a:p>
        </p:txBody>
      </p:sp>
      <p:graphicFrame>
        <p:nvGraphicFramePr>
          <p:cNvPr id="5" name="عنصر نائب للمحتوى 4">
            <a:extLst>
              <a:ext uri="{FF2B5EF4-FFF2-40B4-BE49-F238E27FC236}">
                <a16:creationId xmlns:a16="http://schemas.microsoft.com/office/drawing/2014/main" id="{DFED0575-3E63-4B7D-9E64-0E6613A5273F}"/>
              </a:ext>
            </a:extLst>
          </p:cNvPr>
          <p:cNvGraphicFramePr>
            <a:graphicFrameLocks noGrp="1"/>
          </p:cNvGraphicFramePr>
          <p:nvPr>
            <p:ph idx="1"/>
            <p:extLst>
              <p:ext uri="{D42A27DB-BD31-4B8C-83A1-F6EECF244321}">
                <p14:modId xmlns:p14="http://schemas.microsoft.com/office/powerpoint/2010/main" val="3940234136"/>
              </p:ext>
            </p:extLst>
          </p:nvPr>
        </p:nvGraphicFramePr>
        <p:xfrm>
          <a:off x="2249714" y="1727200"/>
          <a:ext cx="9254898" cy="4615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رقم الشريحة 3">
            <a:extLst>
              <a:ext uri="{FF2B5EF4-FFF2-40B4-BE49-F238E27FC236}">
                <a16:creationId xmlns:a16="http://schemas.microsoft.com/office/drawing/2014/main" id="{540B62E0-B3C3-4FEE-B475-C74278FC91BD}"/>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19953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852E0FE-F033-468A-812A-DBE94404B7A9}"/>
              </a:ext>
            </a:extLst>
          </p:cNvPr>
          <p:cNvSpPr>
            <a:spLocks noGrp="1"/>
          </p:cNvSpPr>
          <p:nvPr>
            <p:ph type="title"/>
          </p:nvPr>
        </p:nvSpPr>
        <p:spPr/>
        <p:txBody>
          <a:bodyPr/>
          <a:lstStyle/>
          <a:p>
            <a:r>
              <a:rPr lang="ar-SA" b="1" dirty="0"/>
              <a:t>هيكل الإشراف التربوي في مصر: </a:t>
            </a:r>
            <a:br>
              <a:rPr lang="en-US" dirty="0"/>
            </a:br>
            <a:endParaRPr lang="ar-EG" dirty="0"/>
          </a:p>
        </p:txBody>
      </p:sp>
      <p:graphicFrame>
        <p:nvGraphicFramePr>
          <p:cNvPr id="5" name="عنصر نائب للمحتوى 4">
            <a:extLst>
              <a:ext uri="{FF2B5EF4-FFF2-40B4-BE49-F238E27FC236}">
                <a16:creationId xmlns:a16="http://schemas.microsoft.com/office/drawing/2014/main" id="{DFED0575-3E63-4B7D-9E64-0E6613A5273F}"/>
              </a:ext>
            </a:extLst>
          </p:cNvPr>
          <p:cNvGraphicFramePr>
            <a:graphicFrameLocks noGrp="1"/>
          </p:cNvGraphicFramePr>
          <p:nvPr>
            <p:ph idx="1"/>
            <p:extLst>
              <p:ext uri="{D42A27DB-BD31-4B8C-83A1-F6EECF244321}">
                <p14:modId xmlns:p14="http://schemas.microsoft.com/office/powerpoint/2010/main" val="3256827529"/>
              </p:ext>
            </p:extLst>
          </p:nvPr>
        </p:nvGraphicFramePr>
        <p:xfrm>
          <a:off x="1311579" y="1727200"/>
          <a:ext cx="10193033" cy="4615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رقم الشريحة 3">
            <a:extLst>
              <a:ext uri="{FF2B5EF4-FFF2-40B4-BE49-F238E27FC236}">
                <a16:creationId xmlns:a16="http://schemas.microsoft.com/office/drawing/2014/main" id="{540B62E0-B3C3-4FEE-B475-C74278FC91BD}"/>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937019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5" name="Oval 7">
            <a:extLst>
              <a:ext uri="{FF2B5EF4-FFF2-40B4-BE49-F238E27FC236}">
                <a16:creationId xmlns:a16="http://schemas.microsoft.com/office/drawing/2014/main" id="{C51A954A-D9A2-4090-81B8-959574C0E856}"/>
              </a:ext>
            </a:extLst>
          </p:cNvPr>
          <p:cNvSpPr>
            <a:spLocks noChangeArrowheads="1"/>
          </p:cNvSpPr>
          <p:nvPr/>
        </p:nvSpPr>
        <p:spPr bwMode="auto">
          <a:xfrm>
            <a:off x="1992313" y="1052513"/>
            <a:ext cx="8496300" cy="3600450"/>
          </a:xfrm>
          <a:prstGeom prst="ellipse">
            <a:avLst/>
          </a:prstGeom>
          <a:gradFill rotWithShape="1">
            <a:gsLst>
              <a:gs pos="0">
                <a:srgbClr val="EFCDDE">
                  <a:alpha val="49001"/>
                </a:srgbClr>
              </a:gs>
              <a:gs pos="50000">
                <a:schemeClr val="bg1">
                  <a:alpha val="49001"/>
                </a:schemeClr>
              </a:gs>
              <a:gs pos="100000">
                <a:srgbClr val="EFCDDE">
                  <a:alpha val="49001"/>
                </a:srgbClr>
              </a:gs>
            </a:gsLst>
            <a:lin ang="5400000" scaled="1"/>
          </a:gradFill>
          <a:ln w="9525">
            <a:solidFill>
              <a:srgbClr val="FF9999"/>
            </a:solidFill>
            <a:round/>
            <a:headEnd/>
            <a:tailEnd/>
          </a:ln>
          <a:effectLst/>
        </p:spPr>
        <p:txBody>
          <a:bodyPr wrap="none" anchor="ct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Garamond"/>
              <a:ea typeface="+mn-ea"/>
              <a:cs typeface="Arial"/>
            </a:endParaRPr>
          </a:p>
        </p:txBody>
      </p:sp>
      <p:sp>
        <p:nvSpPr>
          <p:cNvPr id="5124" name="WordArt 9">
            <a:extLst>
              <a:ext uri="{FF2B5EF4-FFF2-40B4-BE49-F238E27FC236}">
                <a16:creationId xmlns:a16="http://schemas.microsoft.com/office/drawing/2014/main" id="{618FBD31-488A-4703-9B65-36806B5FC051}"/>
              </a:ext>
            </a:extLst>
          </p:cNvPr>
          <p:cNvSpPr>
            <a:spLocks noChangeArrowheads="1" noChangeShapeType="1" noTextEdit="1"/>
          </p:cNvSpPr>
          <p:nvPr/>
        </p:nvSpPr>
        <p:spPr bwMode="auto">
          <a:xfrm>
            <a:off x="2927349" y="1989138"/>
            <a:ext cx="6709019" cy="1655762"/>
          </a:xfrm>
          <a:prstGeom prst="rect">
            <a:avLst/>
          </a:prstGeom>
        </p:spPr>
        <p:txBody>
          <a:bodyPr wrap="none" fromWordArt="1">
            <a:prstTxWarp prst="textPlain">
              <a:avLst>
                <a:gd name="adj" fmla="val 50000"/>
              </a:avLst>
            </a:prstTxWarp>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srgbClr val="FFFFFF"/>
                </a:solidFill>
                <a:effectLst/>
                <a:uLnTx/>
                <a:uFillTx/>
                <a:latin typeface="Garamond"/>
                <a:ea typeface="+mn-ea"/>
                <a:cs typeface="Arial"/>
              </a:rPr>
              <a:t>أعزائى الطلاب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srgbClr val="FFFFFF"/>
                </a:solidFill>
                <a:effectLst/>
                <a:uLnTx/>
                <a:uFillTx/>
                <a:latin typeface="Garamond"/>
                <a:ea typeface="+mn-ea"/>
                <a:cs typeface="Arial"/>
              </a:rPr>
              <a:t>السلام عليكم ورحمة الله وبركاته</a:t>
            </a:r>
            <a:endParaRPr kumimoji="0" lang="ar-EG" sz="4000" b="0" i="0" u="none" strike="noStrike" kern="10" cap="none" spc="0" normalizeH="0" baseline="0" noProof="0" dirty="0">
              <a:ln w="19050">
                <a:solidFill>
                  <a:srgbClr val="FF3399"/>
                </a:solidFill>
                <a:round/>
                <a:headEnd/>
                <a:tailEnd/>
              </a:ln>
              <a:solidFill>
                <a:srgbClr val="000000"/>
              </a:solidFill>
              <a:effectLst>
                <a:outerShdw dist="35921" dir="2700000" algn="ctr" rotWithShape="0">
                  <a:srgbClr val="990000"/>
                </a:outerShdw>
              </a:effectLst>
              <a:uLnTx/>
              <a:uFillTx/>
              <a:latin typeface="Arial"/>
              <a:ea typeface="+mn-cs"/>
              <a:cs typeface="Arial"/>
            </a:endParaRPr>
          </a:p>
        </p:txBody>
      </p:sp>
    </p:spTree>
    <p:extLst>
      <p:ext uri="{BB962C8B-B14F-4D97-AF65-F5344CB8AC3E}">
        <p14:creationId xmlns:p14="http://schemas.microsoft.com/office/powerpoint/2010/main" val="84532943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CBA3C7-37E1-477F-844A-5683D94599EF}"/>
              </a:ext>
            </a:extLst>
          </p:cNvPr>
          <p:cNvSpPr>
            <a:spLocks noGrp="1"/>
          </p:cNvSpPr>
          <p:nvPr>
            <p:ph type="title"/>
          </p:nvPr>
        </p:nvSpPr>
        <p:spPr>
          <a:xfrm>
            <a:off x="1814287" y="1152907"/>
            <a:ext cx="9690326" cy="5705093"/>
          </a:xfrm>
          <a:solidFill>
            <a:schemeClr val="accent1">
              <a:lumMod val="20000"/>
              <a:lumOff val="80000"/>
            </a:schemeClr>
          </a:solidFill>
        </p:spPr>
        <p:txBody>
          <a:bodyPr>
            <a:normAutofit/>
          </a:bodyPr>
          <a:lstStyle/>
          <a:p>
            <a:pPr algn="ctr"/>
            <a:br>
              <a:rPr lang="ar-EG" sz="4000" b="1" dirty="0">
                <a:solidFill>
                  <a:prstClr val="black">
                    <a:lumMod val="85000"/>
                    <a:lumOff val="15000"/>
                  </a:prstClr>
                </a:solidFill>
                <a:cs typeface="Akhbar MT" pitchFamily="2" charset="-78"/>
              </a:rPr>
            </a:br>
            <a:br>
              <a:rPr lang="ar-EG" sz="4800" b="1" dirty="0">
                <a:solidFill>
                  <a:prstClr val="black">
                    <a:lumMod val="65000"/>
                    <a:lumOff val="35000"/>
                  </a:prstClr>
                </a:solidFill>
                <a:effectLst>
                  <a:outerShdw blurRad="38100" dist="38100" dir="2700000" algn="tl">
                    <a:srgbClr val="000000"/>
                  </a:outerShdw>
                </a:effectLst>
                <a:latin typeface="Calibri" panose="020F0502020204030204"/>
                <a:cs typeface="Akhbar MT" pitchFamily="2" charset="-78"/>
              </a:rPr>
            </a:br>
            <a:r>
              <a:rPr lang="ar-EG" sz="4800" b="1" dirty="0">
                <a:solidFill>
                  <a:prstClr val="black">
                    <a:lumMod val="65000"/>
                    <a:lumOff val="35000"/>
                  </a:prstClr>
                </a:solidFill>
                <a:effectLst>
                  <a:outerShdw blurRad="38100" dist="38100" dir="2700000" algn="tl">
                    <a:srgbClr val="000000"/>
                  </a:outerShdw>
                </a:effectLst>
                <a:latin typeface="Calibri" panose="020F0502020204030204"/>
                <a:cs typeface="Akhbar MT" pitchFamily="2" charset="-78"/>
              </a:rPr>
              <a:t>ولكن ما هي أهم مسئوليات الجهاز الإشرافي وما هي معايير اختيار المشرفين في مصر؟</a:t>
            </a:r>
            <a:br>
              <a:rPr lang="ar-EG" sz="4000" b="1" dirty="0">
                <a:solidFill>
                  <a:prstClr val="black">
                    <a:lumMod val="85000"/>
                    <a:lumOff val="15000"/>
                  </a:prstClr>
                </a:solidFill>
                <a:cs typeface="Akhbar MT" pitchFamily="2" charset="-78"/>
              </a:rPr>
            </a:br>
            <a:br>
              <a:rPr lang="ar-EG" sz="4000" b="1" dirty="0">
                <a:solidFill>
                  <a:prstClr val="black">
                    <a:lumMod val="85000"/>
                    <a:lumOff val="15000"/>
                  </a:prstClr>
                </a:solidFill>
                <a:cs typeface="Akhbar MT" pitchFamily="2" charset="-78"/>
              </a:rPr>
            </a:br>
            <a:r>
              <a:rPr lang="ar-EG" sz="4800" b="1" dirty="0">
                <a:solidFill>
                  <a:prstClr val="black">
                    <a:lumMod val="65000"/>
                    <a:lumOff val="35000"/>
                  </a:prstClr>
                </a:solidFill>
                <a:effectLst>
                  <a:outerShdw blurRad="38100" dist="38100" dir="2700000" algn="tl">
                    <a:srgbClr val="000000"/>
                  </a:outerShdw>
                </a:effectLst>
                <a:latin typeface="Calibri" panose="020F0502020204030204"/>
                <a:cs typeface="Akhbar MT" pitchFamily="2" charset="-78"/>
              </a:rPr>
              <a:t>هذا ما سوف نتعرف عليه الأسبوع القادم إن شاء الله تعالى والسلام عليكم ورحمة الله وبركاته</a:t>
            </a:r>
            <a:br>
              <a:rPr lang="en-GB" sz="4800" b="1" dirty="0">
                <a:solidFill>
                  <a:prstClr val="black">
                    <a:lumMod val="85000"/>
                    <a:lumOff val="15000"/>
                  </a:prstClr>
                </a:solidFill>
                <a:cs typeface="Akhbar MT" pitchFamily="2" charset="-78"/>
              </a:rPr>
            </a:br>
            <a:endParaRPr lang="ar-EG" sz="4000" dirty="0"/>
          </a:p>
        </p:txBody>
      </p:sp>
      <p:sp>
        <p:nvSpPr>
          <p:cNvPr id="4" name="عنصر نائب لرقم الشريحة 3">
            <a:extLst>
              <a:ext uri="{FF2B5EF4-FFF2-40B4-BE49-F238E27FC236}">
                <a16:creationId xmlns:a16="http://schemas.microsoft.com/office/drawing/2014/main" id="{68B5A845-90E0-4EE5-B16F-B731A58CA82E}"/>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329084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AFD668D-5590-463B-8C9E-14F67F522D88}"/>
              </a:ext>
            </a:extLst>
          </p:cNvPr>
          <p:cNvSpPr>
            <a:spLocks noGrp="1"/>
          </p:cNvSpPr>
          <p:nvPr>
            <p:ph idx="1"/>
          </p:nvPr>
        </p:nvSpPr>
        <p:spPr>
          <a:xfrm>
            <a:off x="2446606" y="1730326"/>
            <a:ext cx="8915400" cy="4740812"/>
          </a:xfrm>
          <a:solidFill>
            <a:schemeClr val="bg1"/>
          </a:solidFill>
        </p:spPr>
        <p:txBody>
          <a:bodyPr>
            <a:normAutofit/>
          </a:bodyPr>
          <a:lstStyle/>
          <a:p>
            <a:endParaRPr lang="ar-EG" sz="2000" b="1" dirty="0"/>
          </a:p>
          <a:p>
            <a:endParaRPr lang="ar-EG" sz="2000" b="1" dirty="0"/>
          </a:p>
          <a:p>
            <a:endParaRPr lang="ar-EG" sz="2000" b="1" dirty="0"/>
          </a:p>
          <a:p>
            <a:endParaRPr lang="ar-EG" sz="2000" b="1" dirty="0"/>
          </a:p>
          <a:p>
            <a:pPr algn="ctr"/>
            <a:r>
              <a:rPr lang="ar-EG" sz="2000" b="1" dirty="0"/>
              <a:t> </a:t>
            </a:r>
            <a:endParaRPr lang="ar-EG" sz="3600" b="1" dirty="0"/>
          </a:p>
        </p:txBody>
      </p:sp>
      <p:sp>
        <p:nvSpPr>
          <p:cNvPr id="5" name="فقاعة التفكير: على شكل سحابة 4">
            <a:extLst>
              <a:ext uri="{FF2B5EF4-FFF2-40B4-BE49-F238E27FC236}">
                <a16:creationId xmlns:a16="http://schemas.microsoft.com/office/drawing/2014/main" id="{48C493CC-F526-4E7D-B31D-C583BF24DD70}"/>
              </a:ext>
            </a:extLst>
          </p:cNvPr>
          <p:cNvSpPr/>
          <p:nvPr/>
        </p:nvSpPr>
        <p:spPr>
          <a:xfrm>
            <a:off x="1642989" y="1730326"/>
            <a:ext cx="10522634" cy="4520418"/>
          </a:xfrm>
          <a:prstGeom prst="cloud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sz="2800" b="1" dirty="0">
                <a:solidFill>
                  <a:srgbClr val="0070C0"/>
                </a:solidFill>
              </a:rPr>
              <a:t>انتهينا في المحاضرة السابقة من الفصل الرابع وكان حول الإشراف التربوي في الولايات المتحدة الأمريكية واليوم نستكمل دراستنا في مقرر الإشراف التربوي ونتناول موضوعا جديدا حول نظام الإشراف التربوي في مصر</a:t>
            </a:r>
          </a:p>
        </p:txBody>
      </p:sp>
    </p:spTree>
    <p:extLst>
      <p:ext uri="{BB962C8B-B14F-4D97-AF65-F5344CB8AC3E}">
        <p14:creationId xmlns:p14="http://schemas.microsoft.com/office/powerpoint/2010/main" val="205528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021802-EE95-4201-B262-286137D82941}"/>
              </a:ext>
            </a:extLst>
          </p:cNvPr>
          <p:cNvSpPr>
            <a:spLocks noGrp="1"/>
          </p:cNvSpPr>
          <p:nvPr>
            <p:ph type="title"/>
          </p:nvPr>
        </p:nvSpPr>
        <p:spPr>
          <a:xfrm>
            <a:off x="609600" y="457201"/>
            <a:ext cx="10972800" cy="1143000"/>
          </a:xfrm>
        </p:spPr>
        <p:txBody>
          <a:bodyPr rtlCol="1">
            <a:normAutofit fontScale="90000"/>
          </a:bodyPr>
          <a:lstStyle/>
          <a:p>
            <a:pPr fontAlgn="auto">
              <a:spcAft>
                <a:spcPts val="0"/>
              </a:spcAft>
              <a:defRPr/>
            </a:pPr>
            <a:br>
              <a:rPr lang="ar-EG" b="1" kern="0" dirty="0">
                <a:solidFill>
                  <a:srgbClr val="FF0000"/>
                </a:solidFill>
                <a:latin typeface="Times New Roman" panose="02020603050405020304" pitchFamily="18" charset="0"/>
                <a:cs typeface="Simplified Arabic" panose="02020603050405020304" pitchFamily="18" charset="-78"/>
              </a:rPr>
            </a:br>
            <a:r>
              <a:rPr lang="ar-EG" b="1" kern="0" dirty="0">
                <a:solidFill>
                  <a:srgbClr val="FF0000"/>
                </a:solidFill>
                <a:latin typeface="Times New Roman" panose="02020603050405020304" pitchFamily="18" charset="0"/>
                <a:cs typeface="Simplified Arabic" panose="02020603050405020304" pitchFamily="18" charset="-78"/>
              </a:rPr>
              <a:t>الفصل الخامس واقع منظومة الإشراف التربوي في مصر</a:t>
            </a:r>
            <a:br>
              <a:rPr lang="en-US" sz="2800" b="1" kern="0" dirty="0">
                <a:solidFill>
                  <a:srgbClr val="FF0000"/>
                </a:solidFill>
                <a:latin typeface="Times New Roman" panose="02020603050405020304" pitchFamily="18" charset="0"/>
                <a:cs typeface="Simplified Arabic" panose="02020603050405020304" pitchFamily="18" charset="-78"/>
              </a:rPr>
            </a:br>
            <a:br>
              <a:rPr lang="en-US" dirty="0"/>
            </a:br>
            <a:endParaRPr lang="ar-SA" dirty="0"/>
          </a:p>
        </p:txBody>
      </p:sp>
      <p:sp>
        <p:nvSpPr>
          <p:cNvPr id="3" name="عنصر نائب للمحتوى 2">
            <a:extLst>
              <a:ext uri="{FF2B5EF4-FFF2-40B4-BE49-F238E27FC236}">
                <a16:creationId xmlns:a16="http://schemas.microsoft.com/office/drawing/2014/main" id="{E00CF089-08DB-473E-9725-EEC5C30A1FA4}"/>
              </a:ext>
            </a:extLst>
          </p:cNvPr>
          <p:cNvSpPr>
            <a:spLocks noGrp="1"/>
          </p:cNvSpPr>
          <p:nvPr>
            <p:ph idx="1"/>
          </p:nvPr>
        </p:nvSpPr>
        <p:spPr/>
        <p:txBody>
          <a:bodyPr/>
          <a:lstStyle/>
          <a:p>
            <a:pPr marL="0" indent="0">
              <a:buNone/>
            </a:pPr>
            <a:r>
              <a:rPr lang="ar-EG" sz="3600" b="1" dirty="0">
                <a:solidFill>
                  <a:srgbClr val="7030A0"/>
                </a:solidFill>
              </a:rPr>
              <a:t>تناولنا في المحاضرات الأولى في مقرر الإشراف التربوي نبذة عن ماهية الإشراف التربوي ومراحل تطوره بشكل عام والآن علينا أن نربط ما نقوله اليوم بما سبق أن تناولناه في الفصل الأول من دراستنا لهذا المقرر الدراسي </a:t>
            </a:r>
          </a:p>
          <a:p>
            <a:endParaRPr lang="ar-SA" altLang="ar-EG"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7DA9659-7849-4D41-B1B4-930C38F0A03D}"/>
              </a:ext>
            </a:extLst>
          </p:cNvPr>
          <p:cNvSpPr>
            <a:spLocks noGrp="1"/>
          </p:cNvSpPr>
          <p:nvPr>
            <p:ph type="title"/>
          </p:nvPr>
        </p:nvSpPr>
        <p:spPr>
          <a:solidFill>
            <a:srgbClr val="92D050"/>
          </a:solidFill>
        </p:spPr>
        <p:txBody>
          <a:bodyPr/>
          <a:lstStyle/>
          <a:p>
            <a:pPr algn="ctr"/>
            <a:r>
              <a:rPr lang="ar-SA" b="1" dirty="0"/>
              <a:t>مراحل تطور</a:t>
            </a:r>
            <a:r>
              <a:rPr lang="en-US" b="1" dirty="0"/>
              <a:t> </a:t>
            </a:r>
            <a:r>
              <a:rPr lang="ar-SA" b="1" dirty="0"/>
              <a:t>الإشراف التربوي</a:t>
            </a:r>
            <a:r>
              <a:rPr lang="ar-EG" b="1" dirty="0"/>
              <a:t> في مصر</a:t>
            </a:r>
            <a:r>
              <a:rPr lang="ar-SA" b="1" dirty="0"/>
              <a:t>  </a:t>
            </a:r>
            <a:br>
              <a:rPr lang="en-US" b="1" dirty="0"/>
            </a:br>
            <a:endParaRPr lang="ar-EG" dirty="0"/>
          </a:p>
        </p:txBody>
      </p:sp>
      <p:sp>
        <p:nvSpPr>
          <p:cNvPr id="3" name="عنصر نائب للمحتوى 2">
            <a:extLst>
              <a:ext uri="{FF2B5EF4-FFF2-40B4-BE49-F238E27FC236}">
                <a16:creationId xmlns:a16="http://schemas.microsoft.com/office/drawing/2014/main" id="{8F099173-F29C-482C-9104-602BBFFA93D4}"/>
              </a:ext>
            </a:extLst>
          </p:cNvPr>
          <p:cNvSpPr>
            <a:spLocks noGrp="1"/>
          </p:cNvSpPr>
          <p:nvPr>
            <p:ph idx="1"/>
          </p:nvPr>
        </p:nvSpPr>
        <p:spPr>
          <a:xfrm>
            <a:off x="1828801" y="1919514"/>
            <a:ext cx="9917722" cy="4006222"/>
          </a:xfrm>
        </p:spPr>
        <p:txBody>
          <a:bodyPr>
            <a:normAutofit/>
          </a:bodyPr>
          <a:lstStyle/>
          <a:p>
            <a:r>
              <a:rPr lang="ar-SA" sz="2800" dirty="0"/>
              <a:t>مر مفهوم الإشراف التربوي في مصر بعدة مراحل حيث بدأ </a:t>
            </a:r>
            <a:r>
              <a:rPr lang="ar-SA" sz="2800" b="1" dirty="0">
                <a:solidFill>
                  <a:srgbClr val="FF0000"/>
                </a:solidFill>
              </a:rPr>
              <a:t>بالتفتيش</a:t>
            </a:r>
            <a:r>
              <a:rPr lang="ar-SA" sz="2800" dirty="0"/>
              <a:t> وفقا للنظام المركزي السائد ثم تطور إلي مفهوم </a:t>
            </a:r>
            <a:r>
              <a:rPr lang="ar-SA" sz="2800" b="1" dirty="0">
                <a:solidFill>
                  <a:srgbClr val="FF0000"/>
                </a:solidFill>
              </a:rPr>
              <a:t>التوجيه</a:t>
            </a:r>
            <a:r>
              <a:rPr lang="ar-SA" sz="2800" dirty="0"/>
              <a:t>, وقد ارتبط النظام التعليمي في مصر بالمركزية وانعكس ذلك على نظام الإشراف التربوي. </a:t>
            </a:r>
            <a:endParaRPr lang="en-US" sz="2800" dirty="0"/>
          </a:p>
          <a:p>
            <a:r>
              <a:rPr lang="ar-SA" sz="2800" dirty="0"/>
              <a:t>لقد تطور مفهوم الإشراف تطورا ملحوظا في السنوات الأخيرة, بل إن تسميته الحالية الإشراف بدلا من التفتيش والتوجيه هي دليل واضح يعكس هذا التطور الكبير في المفهوم. </a:t>
            </a:r>
            <a:endParaRPr lang="en-US" sz="2800" dirty="0"/>
          </a:p>
          <a:p>
            <a:endParaRPr lang="ar-EG" dirty="0"/>
          </a:p>
        </p:txBody>
      </p:sp>
      <p:sp>
        <p:nvSpPr>
          <p:cNvPr id="4" name="عنصر نائب لرقم الشريحة 3">
            <a:extLst>
              <a:ext uri="{FF2B5EF4-FFF2-40B4-BE49-F238E27FC236}">
                <a16:creationId xmlns:a16="http://schemas.microsoft.com/office/drawing/2014/main" id="{C1BE2450-5BC2-4680-BAAA-0C27595E3EE8}"/>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71117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4F4BBC7-BCFC-4D32-BB5D-81E86E430A98}"/>
              </a:ext>
            </a:extLst>
          </p:cNvPr>
          <p:cNvSpPr>
            <a:spLocks noGrp="1"/>
          </p:cNvSpPr>
          <p:nvPr>
            <p:ph type="title"/>
          </p:nvPr>
        </p:nvSpPr>
        <p:spPr/>
        <p:txBody>
          <a:bodyPr/>
          <a:lstStyle/>
          <a:p>
            <a:pPr algn="r"/>
            <a:r>
              <a:rPr lang="ar-EG" dirty="0"/>
              <a:t>مرحلة التفتيش:  </a:t>
            </a:r>
          </a:p>
        </p:txBody>
      </p:sp>
      <p:sp>
        <p:nvSpPr>
          <p:cNvPr id="3" name="عنصر نائب للمحتوى 2">
            <a:extLst>
              <a:ext uri="{FF2B5EF4-FFF2-40B4-BE49-F238E27FC236}">
                <a16:creationId xmlns:a16="http://schemas.microsoft.com/office/drawing/2014/main" id="{A5B349FF-8B4B-4E40-8F16-304123879307}"/>
              </a:ext>
            </a:extLst>
          </p:cNvPr>
          <p:cNvSpPr>
            <a:spLocks noGrp="1"/>
          </p:cNvSpPr>
          <p:nvPr>
            <p:ph idx="1"/>
          </p:nvPr>
        </p:nvSpPr>
        <p:spPr>
          <a:xfrm>
            <a:off x="3713870" y="1772529"/>
            <a:ext cx="7790741" cy="4138693"/>
          </a:xfrm>
        </p:spPr>
        <p:txBody>
          <a:bodyPr>
            <a:normAutofit fontScale="92500" lnSpcReduction="10000"/>
          </a:bodyPr>
          <a:lstStyle/>
          <a:p>
            <a:r>
              <a:rPr lang="ar-SA" sz="2800" dirty="0"/>
              <a:t>وفي مصر ظهر التفتيش مع نشأة نظام التعليم في عهد محمد علي، وبخاصة مع إنشاء مدارس </a:t>
            </a:r>
            <a:r>
              <a:rPr lang="ar-SA" sz="2800" b="1" dirty="0">
                <a:solidFill>
                  <a:srgbClr val="FF0000"/>
                </a:solidFill>
              </a:rPr>
              <a:t>(المبتديان) </a:t>
            </a:r>
            <a:r>
              <a:rPr lang="ar-SA" sz="2800" dirty="0"/>
              <a:t>وكان محمد علي يهتم بالتقارير التي كان يكتبها إليها المفتشون، والتي كانت تضم كل صغيرة وكبيرة عن المدارس الابتدائية، باعتبارها المدارس المنشأة بالأقاليم، ثم صدرت </a:t>
            </a:r>
            <a:r>
              <a:rPr lang="ar-SA" sz="2800" b="1" dirty="0">
                <a:solidFill>
                  <a:srgbClr val="FF0000"/>
                </a:solidFill>
              </a:rPr>
              <a:t>(لائحة التفتيش) </a:t>
            </a:r>
            <a:r>
              <a:rPr lang="ar-SA" sz="2800" dirty="0"/>
              <a:t>في عام </a:t>
            </a:r>
            <a:r>
              <a:rPr lang="ar-SA" sz="2800" b="1" dirty="0">
                <a:solidFill>
                  <a:srgbClr val="FF0000"/>
                </a:solidFill>
              </a:rPr>
              <a:t>1883</a:t>
            </a:r>
            <a:r>
              <a:rPr lang="ar-SA" sz="2800" dirty="0"/>
              <a:t>م</a:t>
            </a:r>
            <a:endParaRPr lang="ar-EG" sz="2800" dirty="0"/>
          </a:p>
          <a:p>
            <a:r>
              <a:rPr lang="ar-SA" sz="2800" dirty="0"/>
              <a:t>وكان فحوى التفتيش (مراقبة) العملية التعليمية بكافة مكوناتها، و(التبليغ) عن أي تقصير أو مخالفة بتقرير لعقاب المخطئ.</a:t>
            </a:r>
            <a:endParaRPr lang="ar-EG" sz="2800" dirty="0"/>
          </a:p>
        </p:txBody>
      </p:sp>
      <p:sp>
        <p:nvSpPr>
          <p:cNvPr id="4" name="عنصر نائب لرقم الشريحة 3">
            <a:extLst>
              <a:ext uri="{FF2B5EF4-FFF2-40B4-BE49-F238E27FC236}">
                <a16:creationId xmlns:a16="http://schemas.microsoft.com/office/drawing/2014/main" id="{5E457057-C712-4521-AC7D-05AAF70C7EA8}"/>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40459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B5992FC-A777-4481-BB07-3E90E14ED8CE}"/>
              </a:ext>
            </a:extLst>
          </p:cNvPr>
          <p:cNvSpPr>
            <a:spLocks noGrp="1"/>
          </p:cNvSpPr>
          <p:nvPr>
            <p:ph type="title"/>
          </p:nvPr>
        </p:nvSpPr>
        <p:spPr/>
        <p:txBody>
          <a:bodyPr>
            <a:normAutofit/>
          </a:bodyPr>
          <a:lstStyle/>
          <a:p>
            <a:pPr lvl="0" algn="r">
              <a:spcBef>
                <a:spcPts val="0"/>
              </a:spcBef>
              <a:defRPr/>
            </a:pPr>
            <a:r>
              <a:rPr lang="ar-EG" b="1" dirty="0">
                <a:solidFill>
                  <a:schemeClr val="tx1"/>
                </a:solidFill>
              </a:rPr>
              <a:t>مرحلة التوجيه</a:t>
            </a:r>
            <a:br>
              <a:rPr lang="ar-EG" b="1" dirty="0">
                <a:solidFill>
                  <a:schemeClr val="tx1"/>
                </a:solidFill>
              </a:rPr>
            </a:br>
            <a:endParaRPr lang="ar-EG" dirty="0"/>
          </a:p>
        </p:txBody>
      </p:sp>
      <p:sp>
        <p:nvSpPr>
          <p:cNvPr id="3" name="عنصر نائب للمحتوى 2">
            <a:extLst>
              <a:ext uri="{FF2B5EF4-FFF2-40B4-BE49-F238E27FC236}">
                <a16:creationId xmlns:a16="http://schemas.microsoft.com/office/drawing/2014/main" id="{07AB89FC-943A-4251-8B44-69BA84EE2292}"/>
              </a:ext>
            </a:extLst>
          </p:cNvPr>
          <p:cNvSpPr>
            <a:spLocks noGrp="1"/>
          </p:cNvSpPr>
          <p:nvPr>
            <p:ph idx="1"/>
          </p:nvPr>
        </p:nvSpPr>
        <p:spPr>
          <a:xfrm>
            <a:off x="2589212" y="1905000"/>
            <a:ext cx="8915400" cy="4006222"/>
          </a:xfrm>
        </p:spPr>
        <p:txBody>
          <a:bodyPr>
            <a:normAutofit fontScale="92500" lnSpcReduction="10000"/>
          </a:bodyPr>
          <a:lstStyle/>
          <a:p>
            <a:r>
              <a:rPr lang="ar-EG" sz="3200" b="1" dirty="0">
                <a:solidFill>
                  <a:schemeClr val="tx1"/>
                </a:solidFill>
                <a:latin typeface="Arial" panose="020B0604020202020204" pitchFamily="34" charset="0"/>
                <a:cs typeface="Traditional Arabic" panose="02020603050405020304" pitchFamily="18" charset="-78"/>
              </a:rPr>
              <a:t>بدأت مرحلة التوجيه في مصر مع بداية </a:t>
            </a:r>
            <a:r>
              <a:rPr lang="ar-EG" sz="3500" b="1" dirty="0">
                <a:solidFill>
                  <a:srgbClr val="FF0000"/>
                </a:solidFill>
                <a:latin typeface="Arial" panose="020B0604020202020204" pitchFamily="34" charset="0"/>
                <a:cs typeface="Traditional Arabic" panose="02020603050405020304" pitchFamily="18" charset="-78"/>
              </a:rPr>
              <a:t>السبعينات</a:t>
            </a:r>
            <a:br>
              <a:rPr lang="ar-EG" sz="3200" b="1" dirty="0">
                <a:solidFill>
                  <a:schemeClr val="tx1"/>
                </a:solidFill>
                <a:latin typeface="Arial" panose="020B0604020202020204" pitchFamily="34" charset="0"/>
                <a:cs typeface="Traditional Arabic" panose="02020603050405020304" pitchFamily="18" charset="-78"/>
              </a:rPr>
            </a:br>
            <a:r>
              <a:rPr lang="ar-SA" sz="3200" b="1" dirty="0">
                <a:solidFill>
                  <a:schemeClr val="tx1"/>
                </a:solidFill>
                <a:latin typeface="Arial" panose="020B0604020202020204" pitchFamily="34" charset="0"/>
                <a:cs typeface="Traditional Arabic" panose="02020603050405020304" pitchFamily="18" charset="-78"/>
              </a:rPr>
              <a:t> </a:t>
            </a:r>
            <a:r>
              <a:rPr lang="ar-EG" sz="3200" b="1" dirty="0">
                <a:solidFill>
                  <a:schemeClr val="tx1"/>
                </a:solidFill>
                <a:latin typeface="Arial" panose="020B0604020202020204" pitchFamily="34" charset="0"/>
                <a:cs typeface="Traditional Arabic" panose="02020603050405020304" pitchFamily="18" charset="-78"/>
              </a:rPr>
              <a:t>وانطلقت هذه المرحلة من افتراض </a:t>
            </a:r>
            <a:r>
              <a:rPr lang="ar-EG" sz="3200" b="1" dirty="0" err="1">
                <a:solidFill>
                  <a:schemeClr val="tx1"/>
                </a:solidFill>
                <a:latin typeface="Arial" panose="020B0604020202020204" pitchFamily="34" charset="0"/>
                <a:cs typeface="Traditional Arabic" panose="02020603050405020304" pitchFamily="18" charset="-78"/>
              </a:rPr>
              <a:t>أساسى</a:t>
            </a:r>
            <a:r>
              <a:rPr lang="ar-EG" sz="3200" b="1" dirty="0">
                <a:solidFill>
                  <a:schemeClr val="tx1"/>
                </a:solidFill>
                <a:latin typeface="Arial" panose="020B0604020202020204" pitchFamily="34" charset="0"/>
                <a:cs typeface="Traditional Arabic" panose="02020603050405020304" pitchFamily="18" charset="-78"/>
              </a:rPr>
              <a:t> هو أن المعلم بحاجة إلى التوجيه لتحسين أدائه وأن الموجه هو القادر على تقديم هذه الخدمة وركز الموجهون على </a:t>
            </a:r>
          </a:p>
          <a:p>
            <a:pPr marL="457200" indent="-457200">
              <a:buFontTx/>
              <a:buChar char="-"/>
            </a:pPr>
            <a:r>
              <a:rPr lang="ar-EG" sz="3200" b="1" dirty="0">
                <a:solidFill>
                  <a:schemeClr val="tx1"/>
                </a:solidFill>
                <a:latin typeface="Arial" panose="020B0604020202020204" pitchFamily="34" charset="0"/>
                <a:cs typeface="Traditional Arabic" panose="02020603050405020304" pitchFamily="18" charset="-78"/>
              </a:rPr>
              <a:t>الاهتمام بالمعلم وتحسين ممارساته الصفية</a:t>
            </a:r>
          </a:p>
          <a:p>
            <a:pPr marL="457200" indent="-457200">
              <a:buFontTx/>
              <a:buChar char="-"/>
            </a:pPr>
            <a:r>
              <a:rPr lang="ar-EG" sz="3200" b="1" dirty="0">
                <a:solidFill>
                  <a:schemeClr val="tx1"/>
                </a:solidFill>
                <a:latin typeface="Arial" panose="020B0604020202020204" pitchFamily="34" charset="0"/>
                <a:cs typeface="Traditional Arabic" panose="02020603050405020304" pitchFamily="18" charset="-78"/>
              </a:rPr>
              <a:t>استخدام الزيارات الصفية في معظم الأحيان </a:t>
            </a:r>
          </a:p>
          <a:p>
            <a:pPr marL="457200" indent="-457200">
              <a:buFontTx/>
              <a:buChar char="-"/>
            </a:pPr>
            <a:r>
              <a:rPr lang="ar-SA" sz="3200" b="1" dirty="0">
                <a:solidFill>
                  <a:schemeClr val="tx1"/>
                </a:solidFill>
                <a:latin typeface="Arial" panose="020B0604020202020204" pitchFamily="34" charset="0"/>
                <a:cs typeface="Traditional Arabic" panose="02020603050405020304" pitchFamily="18" charset="-78"/>
              </a:rPr>
              <a:t>ومع أن هذه المرحلة تعد تطوراً نحو الأفضل إلا أن أسلوب (الإملاء) ما يزال هو المسيطر، وما يزال دور من يوجهون غائبا إلى درجة كبيرة، </a:t>
            </a:r>
            <a:r>
              <a:rPr lang="ar-SA" sz="3200" b="1" dirty="0">
                <a:solidFill>
                  <a:srgbClr val="FF0000"/>
                </a:solidFill>
                <a:latin typeface="Arial" panose="020B0604020202020204" pitchFamily="34" charset="0"/>
                <a:cs typeface="Traditional Arabic" panose="02020603050405020304" pitchFamily="18" charset="-78"/>
              </a:rPr>
              <a:t>وما يزال الإشراف التربوي في مصر تقريباً عند هذه المرحلة</a:t>
            </a:r>
            <a:endParaRPr lang="ar-EG" sz="3200" b="1" dirty="0">
              <a:solidFill>
                <a:srgbClr val="FF0000"/>
              </a:solidFill>
              <a:latin typeface="Arial" panose="020B0604020202020204" pitchFamily="34" charset="0"/>
              <a:cs typeface="Traditional Arabic" panose="02020603050405020304" pitchFamily="18" charset="-78"/>
            </a:endParaRPr>
          </a:p>
        </p:txBody>
      </p:sp>
      <p:sp>
        <p:nvSpPr>
          <p:cNvPr id="4" name="عنصر نائب لرقم الشريحة 3">
            <a:extLst>
              <a:ext uri="{FF2B5EF4-FFF2-40B4-BE49-F238E27FC236}">
                <a16:creationId xmlns:a16="http://schemas.microsoft.com/office/drawing/2014/main" id="{44865138-ADC9-43CA-9821-62B5F8D782F4}"/>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68397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68EACC6-5765-4977-8BA6-FF9595CD8557}"/>
              </a:ext>
            </a:extLst>
          </p:cNvPr>
          <p:cNvSpPr>
            <a:spLocks noGrp="1"/>
          </p:cNvSpPr>
          <p:nvPr>
            <p:ph type="title"/>
          </p:nvPr>
        </p:nvSpPr>
        <p:spPr/>
        <p:txBody>
          <a:bodyPr/>
          <a:lstStyle/>
          <a:p>
            <a:pPr algn="ctr"/>
            <a:r>
              <a:rPr lang="ar-SA" b="1" dirty="0"/>
              <a:t>وظائف الإشراف التربوي</a:t>
            </a:r>
            <a:endParaRPr lang="ar-EG" dirty="0"/>
          </a:p>
        </p:txBody>
      </p:sp>
      <p:graphicFrame>
        <p:nvGraphicFramePr>
          <p:cNvPr id="5" name="عنصر نائب للمحتوى 4">
            <a:extLst>
              <a:ext uri="{FF2B5EF4-FFF2-40B4-BE49-F238E27FC236}">
                <a16:creationId xmlns:a16="http://schemas.microsoft.com/office/drawing/2014/main" id="{B01230B7-297C-4A23-B8AB-557A4CFB0F00}"/>
              </a:ext>
            </a:extLst>
          </p:cNvPr>
          <p:cNvGraphicFramePr>
            <a:graphicFrameLocks noGrp="1"/>
          </p:cNvGraphicFramePr>
          <p:nvPr>
            <p:ph idx="1"/>
            <p:extLst>
              <p:ext uri="{D42A27DB-BD31-4B8C-83A1-F6EECF244321}">
                <p14:modId xmlns:p14="http://schemas.microsoft.com/office/powerpoint/2010/main" val="116545048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رقم الشريحة 3">
            <a:extLst>
              <a:ext uri="{FF2B5EF4-FFF2-40B4-BE49-F238E27FC236}">
                <a16:creationId xmlns:a16="http://schemas.microsoft.com/office/drawing/2014/main" id="{5502A195-F15F-45FA-99F6-7B86926DF2DD}"/>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93404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7632D2-49FD-4ECE-BA80-DA9C885A1082}"/>
              </a:ext>
            </a:extLst>
          </p:cNvPr>
          <p:cNvSpPr>
            <a:spLocks noGrp="1"/>
          </p:cNvSpPr>
          <p:nvPr>
            <p:ph type="ctrTitle"/>
          </p:nvPr>
        </p:nvSpPr>
        <p:spPr>
          <a:xfrm>
            <a:off x="2821443" y="388279"/>
            <a:ext cx="8683170" cy="1672750"/>
          </a:xfrm>
        </p:spPr>
        <p:txBody>
          <a:bodyPr/>
          <a:lstStyle/>
          <a:p>
            <a:r>
              <a:rPr lang="ar-SA" b="1" dirty="0"/>
              <a:t>وظائف الإشراف التربوي</a:t>
            </a:r>
            <a:endParaRPr lang="ar-EG" dirty="0"/>
          </a:p>
        </p:txBody>
      </p:sp>
      <p:sp>
        <p:nvSpPr>
          <p:cNvPr id="3" name="عنوان فرعي 2">
            <a:extLst>
              <a:ext uri="{FF2B5EF4-FFF2-40B4-BE49-F238E27FC236}">
                <a16:creationId xmlns:a16="http://schemas.microsoft.com/office/drawing/2014/main" id="{2DCD8AA6-7EC7-421A-8E6A-5D95419E7A6E}"/>
              </a:ext>
            </a:extLst>
          </p:cNvPr>
          <p:cNvSpPr>
            <a:spLocks noGrp="1"/>
          </p:cNvSpPr>
          <p:nvPr>
            <p:ph type="subTitle" idx="1"/>
          </p:nvPr>
        </p:nvSpPr>
        <p:spPr>
          <a:xfrm>
            <a:off x="2589213" y="2699657"/>
            <a:ext cx="8915399" cy="3204006"/>
          </a:xfrm>
          <a:solidFill>
            <a:schemeClr val="accent1">
              <a:lumMod val="20000"/>
              <a:lumOff val="80000"/>
            </a:schemeClr>
          </a:solidFill>
        </p:spPr>
        <p:txBody>
          <a:bodyPr>
            <a:normAutofit/>
          </a:bodyPr>
          <a:lstStyle/>
          <a:p>
            <a:pPr algn="ctr"/>
            <a:r>
              <a:rPr lang="ar-SA" sz="3200" dirty="0"/>
              <a:t>تتعدد وظائف الإشراف التربوي في مصر، وتتنوع حسب موقع كل مشرف في الهيكل التنظيمي، ويعد تقويم المعلمين والطلاب الوظيفية الأساسية للإشراف، وتشمل وظائف الإشراف ما يلي:</a:t>
            </a:r>
            <a:endParaRPr lang="en-US" sz="3200" dirty="0"/>
          </a:p>
          <a:p>
            <a:endParaRPr lang="ar-EG" dirty="0"/>
          </a:p>
        </p:txBody>
      </p:sp>
      <p:sp>
        <p:nvSpPr>
          <p:cNvPr id="4" name="عنصر نائب لرقم الشريحة 3">
            <a:extLst>
              <a:ext uri="{FF2B5EF4-FFF2-40B4-BE49-F238E27FC236}">
                <a16:creationId xmlns:a16="http://schemas.microsoft.com/office/drawing/2014/main" id="{CC48C442-BD20-4C41-866F-C3232B816C91}"/>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380901979"/>
      </p:ext>
    </p:extLst>
  </p:cSld>
  <p:clrMapOvr>
    <a:masterClrMapping/>
  </p:clrMapOvr>
</p:sld>
</file>

<file path=ppt/theme/theme1.xml><?xml version="1.0" encoding="utf-8"?>
<a:theme xmlns:a="http://schemas.openxmlformats.org/drawingml/2006/main" name="1_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6700" marR="0" indent="0" algn="ctr" defTabSz="914400" rtl="1" eaLnBrk="1" fontAlgn="base" latinLnBrk="0" hangingPunct="1">
          <a:lnSpc>
            <a:spcPct val="80000"/>
          </a:lnSpc>
          <a:spcBef>
            <a:spcPct val="20000"/>
          </a:spcBef>
          <a:spcAft>
            <a:spcPct val="0"/>
          </a:spcAft>
          <a:buClr>
            <a:schemeClr val="hlink"/>
          </a:buClr>
          <a:buSzPct val="110000"/>
          <a:buFont typeface="Wingdings" panose="05000000000000000000" pitchFamily="2" charset="2"/>
          <a:buNone/>
          <a:tabLst/>
          <a:defRPr kumimoji="0" lang="ar-SA" altLang="ar-EG" sz="3200" b="0" i="0" u="none" strike="noStrike" cap="none" normalizeH="0" baseline="0" smtClean="0">
            <a:ln>
              <a:noFill/>
            </a:ln>
            <a:solidFill>
              <a:schemeClr val="tx1"/>
            </a:solidFill>
            <a:effectLst>
              <a:outerShdw blurRad="38100" dist="38100" dir="2700000" algn="tl">
                <a:srgbClr val="000000">
                  <a:alpha val="43137"/>
                </a:srgbClr>
              </a:outerShdw>
            </a:effectLst>
            <a:latin typeface="AL-Mohanad Bold" pitchFamily="2" charset="-78"/>
            <a:cs typeface="AL-Mohanad Bold" pitchFamily="2" charset="-7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6700" marR="0" indent="0" algn="ctr" defTabSz="914400" rtl="1" eaLnBrk="1" fontAlgn="base" latinLnBrk="0" hangingPunct="1">
          <a:lnSpc>
            <a:spcPct val="80000"/>
          </a:lnSpc>
          <a:spcBef>
            <a:spcPct val="20000"/>
          </a:spcBef>
          <a:spcAft>
            <a:spcPct val="0"/>
          </a:spcAft>
          <a:buClr>
            <a:schemeClr val="hlink"/>
          </a:buClr>
          <a:buSzPct val="110000"/>
          <a:buFont typeface="Wingdings" panose="05000000000000000000" pitchFamily="2" charset="2"/>
          <a:buNone/>
          <a:tabLst/>
          <a:defRPr kumimoji="0" lang="ar-SA" altLang="ar-EG" sz="3200" b="0" i="0" u="none" strike="noStrike" cap="none" normalizeH="0" baseline="0" smtClean="0">
            <a:ln>
              <a:noFill/>
            </a:ln>
            <a:solidFill>
              <a:schemeClr val="tx1"/>
            </a:solidFill>
            <a:effectLst>
              <a:outerShdw blurRad="38100" dist="38100" dir="2700000" algn="tl">
                <a:srgbClr val="000000">
                  <a:alpha val="43137"/>
                </a:srgbClr>
              </a:outerShdw>
            </a:effectLst>
            <a:latin typeface="AL-Mohanad Bold" pitchFamily="2" charset="-78"/>
            <a:cs typeface="AL-Mohanad Bold" pitchFamily="2" charset="-78"/>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949</Words>
  <Application>Microsoft Office PowerPoint</Application>
  <PresentationFormat>شاشة عريضة</PresentationFormat>
  <Paragraphs>88</Paragraphs>
  <Slides>20</Slides>
  <Notes>2</Notes>
  <HiddenSlides>0</HiddenSlides>
  <MMClips>0</MMClips>
  <ScaleCrop>false</ScaleCrop>
  <HeadingPairs>
    <vt:vector size="6" baseType="variant">
      <vt:variant>
        <vt:lpstr>الخطوط المستخدمة</vt:lpstr>
      </vt:variant>
      <vt:variant>
        <vt:i4>7</vt:i4>
      </vt:variant>
      <vt:variant>
        <vt:lpstr>نسق</vt:lpstr>
      </vt:variant>
      <vt:variant>
        <vt:i4>3</vt:i4>
      </vt:variant>
      <vt:variant>
        <vt:lpstr>عناوين الشرائح</vt:lpstr>
      </vt:variant>
      <vt:variant>
        <vt:i4>20</vt:i4>
      </vt:variant>
    </vt:vector>
  </HeadingPairs>
  <TitlesOfParts>
    <vt:vector size="30" baseType="lpstr">
      <vt:lpstr>Arial</vt:lpstr>
      <vt:lpstr>Calibri</vt:lpstr>
      <vt:lpstr>Century Gothic</vt:lpstr>
      <vt:lpstr>Garamond</vt:lpstr>
      <vt:lpstr>Times New Roman</vt:lpstr>
      <vt:lpstr>Wingdings</vt:lpstr>
      <vt:lpstr>Wingdings 3</vt:lpstr>
      <vt:lpstr>1_ربطة</vt:lpstr>
      <vt:lpstr>1_سمة Office</vt:lpstr>
      <vt:lpstr>Stream</vt:lpstr>
      <vt:lpstr>عرض تقديمي في PowerPoint</vt:lpstr>
      <vt:lpstr>عرض تقديمي في PowerPoint</vt:lpstr>
      <vt:lpstr>عرض تقديمي في PowerPoint</vt:lpstr>
      <vt:lpstr> الفصل الخامس واقع منظومة الإشراف التربوي في مصر  </vt:lpstr>
      <vt:lpstr>مراحل تطور الإشراف التربوي في مصر   </vt:lpstr>
      <vt:lpstr>مرحلة التفتيش:  </vt:lpstr>
      <vt:lpstr>مرحلة التوجيه </vt:lpstr>
      <vt:lpstr>وظائف الإشراف التربوي</vt:lpstr>
      <vt:lpstr>وظائف الإشراف التربوي</vt:lpstr>
      <vt:lpstr>وظائف الإشراف التربوي   </vt:lpstr>
      <vt:lpstr>وظيفة إرشادية: </vt:lpstr>
      <vt:lpstr>وظيفية فنية: </vt:lpstr>
      <vt:lpstr>وظيفة تقويمية: </vt:lpstr>
      <vt:lpstr>المهارات الأساسية للمشرف التربوي </vt:lpstr>
      <vt:lpstr>عرض تقديمي في PowerPoint</vt:lpstr>
      <vt:lpstr>عرض تقديمي في PowerPoint</vt:lpstr>
      <vt:lpstr>سلطة المشرف التربوي </vt:lpstr>
      <vt:lpstr>هيكل الإشراف التربوي في مصر:  </vt:lpstr>
      <vt:lpstr>هيكل الإشراف التربوي في مصر:  </vt:lpstr>
      <vt:lpstr>  ولكن ما هي أهم مسئوليات الجهاز الإشرافي وما هي معايير اختيار المشرفين في مصر؟  هذا ما سوف نتعرف عليه الأسبوع القادم إن شاء الله تعالى والسلام عليكم ورحمة الله وبركاته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OS.tech</dc:creator>
  <cp:lastModifiedBy>OS.tech</cp:lastModifiedBy>
  <cp:revision>51</cp:revision>
  <dcterms:created xsi:type="dcterms:W3CDTF">2020-03-15T19:25:52Z</dcterms:created>
  <dcterms:modified xsi:type="dcterms:W3CDTF">2020-04-10T07:56:02Z</dcterms:modified>
</cp:coreProperties>
</file>